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44" r:id="rId7"/>
  </p:sldMasterIdLst>
  <p:notesMasterIdLst>
    <p:notesMasterId r:id="rId9"/>
  </p:notesMasterIdLst>
  <p:sldIdLst>
    <p:sldId id="256" r:id="rId8"/>
  </p:sldIdLst>
  <p:sldSz cx="30279975" cy="42808525"/>
  <p:notesSz cx="6858000" cy="9144000"/>
  <p:defaultTextStyle>
    <a:defPPr>
      <a:defRPr lang="ja-JP"/>
    </a:defPPr>
    <a:lvl1pPr marL="0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7393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4795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2189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49582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36984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4377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1770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699173" algn="l" defTabSz="4174795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44" y="1926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F2478-DEA6-415B-BDE6-9AC920E9AC1D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53EEB-CECC-44FC-9D71-61F039B3B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36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53EEB-CECC-44FC-9D71-61F039B3B0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152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4212530"/>
            <a:ext cx="25737979" cy="10787598"/>
          </a:xfrm>
        </p:spPr>
        <p:txBody>
          <a:bodyPr anchor="ctr"/>
          <a:lstStyle>
            <a:lvl1pPr algn="ctr">
              <a:defRPr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3607" y="27247545"/>
            <a:ext cx="25752761" cy="9439149"/>
          </a:xfrm>
        </p:spPr>
        <p:txBody>
          <a:bodyPr anchor="ctr">
            <a:normAutofit/>
          </a:bodyPr>
          <a:lstStyle>
            <a:lvl1pPr marL="0" indent="0" algn="r">
              <a:buNone/>
              <a:defRPr sz="128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  <a:lvl2pPr marL="2087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9447090" y="0"/>
            <a:ext cx="832885" cy="41092351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6121847"/>
            <a:ext cx="27251978" cy="32118472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 rot="5400000">
            <a:off x="26569087" y="2897915"/>
            <a:ext cx="6571327" cy="775498"/>
          </a:xfrm>
          <a:prstGeom prst="rect">
            <a:avLst/>
          </a:prstGeom>
          <a:noFill/>
        </p:spPr>
        <p:txBody>
          <a:bodyPr wrap="square" lIns="417479" tIns="208739" rIns="417479" bIns="208739" rtlCol="0">
            <a:spAutoFit/>
          </a:bodyPr>
          <a:lstStyle/>
          <a:p>
            <a:pPr algn="ctr"/>
            <a:r>
              <a:rPr kumimoji="1" lang="en-US" altLang="ja-JP" sz="2300" b="1" dirty="0" smtClean="0">
                <a:solidFill>
                  <a:schemeClr val="bg1"/>
                </a:solidFill>
              </a:rPr>
              <a:t>KUSUMOTO</a:t>
            </a:r>
            <a:r>
              <a:rPr kumimoji="1" lang="ja-JP" altLang="en-US" sz="23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2300" b="1" baseline="0" dirty="0" smtClean="0">
                <a:solidFill>
                  <a:schemeClr val="bg1"/>
                </a:solidFill>
              </a:rPr>
              <a:t>LABORATORY</a:t>
            </a:r>
            <a:endParaRPr kumimoji="1" lang="ja-JP" altLang="en-US" sz="2300" b="1" dirty="0">
              <a:solidFill>
                <a:schemeClr val="bg1"/>
              </a:solidFill>
            </a:endParaRPr>
          </a:p>
        </p:txBody>
      </p:sp>
      <p:sp>
        <p:nvSpPr>
          <p:cNvPr id="16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392740" y="1177531"/>
            <a:ext cx="2384515" cy="37062788"/>
          </a:xfrm>
        </p:spPr>
        <p:txBody>
          <a:bodyPr vert="eaVert" anchor="ctr">
            <a:noAutofit/>
          </a:bodyPr>
          <a:lstStyle>
            <a:lvl1pPr>
              <a:defRPr sz="128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7544" y="1177531"/>
            <a:ext cx="26229664" cy="37062788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9447090" y="0"/>
            <a:ext cx="832885" cy="41181526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5" descr="rogo400"/>
          <p:cNvPicPr>
            <a:picLocks noChangeAspect="1" noChangeArrowheads="1"/>
          </p:cNvPicPr>
          <p:nvPr/>
        </p:nvPicPr>
        <p:blipFill>
          <a:blip r:embed="rId2" cstate="print">
            <a:lum bright="50000" contrast="-100000"/>
          </a:blip>
          <a:srcRect/>
          <a:stretch>
            <a:fillRect/>
          </a:stretch>
        </p:blipFill>
        <p:spPr bwMode="auto">
          <a:xfrm>
            <a:off x="18532384" y="20003878"/>
            <a:ext cx="11271476" cy="20871884"/>
          </a:xfrm>
          <a:prstGeom prst="rect">
            <a:avLst/>
          </a:prstGeom>
          <a:noFill/>
          <a:effectLst/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3298404"/>
            <a:ext cx="25737979" cy="9176087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29685528" y="0"/>
            <a:ext cx="594447" cy="40732043"/>
            <a:chOff x="8964488" y="0"/>
            <a:chExt cx="179512" cy="6525344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8964488" y="0"/>
              <a:ext cx="179512" cy="6525344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29685528" y="37364089"/>
            <a:ext cx="594447" cy="3367954"/>
            <a:chOff x="8964488" y="5985792"/>
            <a:chExt cx="179512" cy="539552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964488" y="5985792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8964488" y="616530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8964488" y="6345832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8" name="正方形/長方形 7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0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1" name="直線コネクタ 10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グループ化 25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23" name="正方形/長方形 22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55869" y="17808396"/>
            <a:ext cx="24674024" cy="8540182"/>
          </a:xfrm>
        </p:spPr>
        <p:txBody>
          <a:bodyPr anchor="b"/>
          <a:lstStyle>
            <a:lvl1pPr algn="l">
              <a:defRPr sz="18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55869" y="27247554"/>
            <a:ext cx="24674024" cy="9364362"/>
          </a:xfrm>
        </p:spPr>
        <p:txBody>
          <a:bodyPr anchor="t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393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79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218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958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7"/>
          <p:cNvGrpSpPr/>
          <p:nvPr/>
        </p:nvGrpSpPr>
        <p:grpSpPr>
          <a:xfrm>
            <a:off x="-597811" y="16"/>
            <a:ext cx="30877799" cy="26423365"/>
            <a:chOff x="-180528" y="0"/>
            <a:chExt cx="9324532" cy="4233069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8964488" y="1"/>
              <a:ext cx="179512" cy="4221088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3152949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1" name="直線コネクタ 10"/>
            <p:cNvCxnSpPr/>
            <p:nvPr userDrawn="1"/>
          </p:nvCxnSpPr>
          <p:spPr>
            <a:xfrm>
              <a:off x="300692" y="4233069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テキスト ボックス 11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グループ化 16"/>
          <p:cNvGrpSpPr/>
          <p:nvPr/>
        </p:nvGrpSpPr>
        <p:grpSpPr>
          <a:xfrm>
            <a:off x="29685528" y="26798062"/>
            <a:ext cx="594447" cy="3817437"/>
            <a:chOff x="8964488" y="1268760"/>
            <a:chExt cx="179512" cy="611560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513999" y="8369263"/>
            <a:ext cx="13373656" cy="2987105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8369263"/>
            <a:ext cx="13373656" cy="2987105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1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2" name="直線コネクタ 11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グループ化 16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48253" y="8369248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3999" y="12414600"/>
            <a:ext cx="13378914" cy="2582570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78440" y="8369248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08" y="12414600"/>
            <a:ext cx="13384170" cy="2582570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11" name="正方形/長方形 10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3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4" name="直線コネクタ 13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グループ化 18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20" name="正方形/長方形 19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7" name="正方形/長方形 6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9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0" name="直線コネクタ 9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グループ化 14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16" name="正方形/長方形 15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7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29" y="1704429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7" y="8958096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513999" y="6121847"/>
            <a:ext cx="27251978" cy="3211847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0" y="5672364"/>
            <a:ext cx="30279975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7393" indent="0">
              <a:buNone/>
              <a:defRPr sz="12800"/>
            </a:lvl2pPr>
            <a:lvl3pPr marL="4174795" indent="0">
              <a:buNone/>
              <a:defRPr sz="11000"/>
            </a:lvl3pPr>
            <a:lvl4pPr marL="6262189" indent="0">
              <a:buNone/>
              <a:defRPr sz="9100"/>
            </a:lvl4pPr>
            <a:lvl5pPr marL="8349582" indent="0">
              <a:buNone/>
              <a:defRPr sz="9100"/>
            </a:lvl5pPr>
            <a:lvl6pPr marL="10436984" indent="0">
              <a:buNone/>
              <a:defRPr sz="9100"/>
            </a:lvl6pPr>
            <a:lvl7pPr marL="12524377" indent="0">
              <a:buNone/>
              <a:defRPr sz="9100"/>
            </a:lvl7pPr>
            <a:lvl8pPr marL="14611770" indent="0">
              <a:buNone/>
              <a:defRPr sz="9100"/>
            </a:lvl8pPr>
            <a:lvl9pPr marL="16699173" indent="0">
              <a:buNone/>
              <a:defRPr sz="91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4082041"/>
          </a:xfrm>
        </p:spPr>
        <p:txBody>
          <a:bodyPr/>
          <a:lstStyle>
            <a:lvl1pPr marL="0" indent="0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-597811" y="0"/>
            <a:ext cx="30877786" cy="33540323"/>
            <a:chOff x="-180528" y="0"/>
            <a:chExt cx="9324528" cy="5373218"/>
          </a:xfrm>
        </p:grpSpPr>
        <p:pic>
          <p:nvPicPr>
            <p:cNvPr id="9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4293097"/>
              <a:ext cx="1099524" cy="1080120"/>
            </a:xfrm>
            <a:prstGeom prst="rect">
              <a:avLst/>
            </a:prstGeom>
            <a:noFill/>
            <a:effectLst/>
          </p:spPr>
        </p:pic>
        <p:cxnSp>
          <p:nvCxnSpPr>
            <p:cNvPr id="10" name="直線コネクタ 9"/>
            <p:cNvCxnSpPr/>
            <p:nvPr userDrawn="1"/>
          </p:nvCxnSpPr>
          <p:spPr>
            <a:xfrm flipV="1">
              <a:off x="304187" y="5373216"/>
              <a:ext cx="8839313" cy="2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正方形/長方形 10"/>
            <p:cNvSpPr/>
            <p:nvPr userDrawn="1"/>
          </p:nvSpPr>
          <p:spPr>
            <a:xfrm>
              <a:off x="8964488" y="0"/>
              <a:ext cx="179512" cy="5373216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グループ化 16"/>
          <p:cNvGrpSpPr/>
          <p:nvPr/>
        </p:nvGrpSpPr>
        <p:grpSpPr>
          <a:xfrm>
            <a:off x="29685528" y="33989794"/>
            <a:ext cx="594447" cy="3817437"/>
            <a:chOff x="8964488" y="1268760"/>
            <a:chExt cx="179512" cy="611560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8" name="正方形/長方形 7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0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1" name="直線コネクタ 10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グループ化 15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17" name="正方形/長方形 16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7062562" y="4773397"/>
            <a:ext cx="2384515" cy="3346692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4773397"/>
            <a:ext cx="25310112" cy="3346692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16"/>
          <p:cNvGrpSpPr/>
          <p:nvPr/>
        </p:nvGrpSpPr>
        <p:grpSpPr>
          <a:xfrm>
            <a:off x="27324684" y="0"/>
            <a:ext cx="2955291" cy="40732043"/>
            <a:chOff x="8251556" y="0"/>
            <a:chExt cx="892444" cy="6525344"/>
          </a:xfrm>
        </p:grpSpPr>
        <p:pic>
          <p:nvPicPr>
            <p:cNvPr id="13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>
              <a:lum/>
            </a:blip>
            <a:srcRect/>
            <a:stretch>
              <a:fillRect/>
            </a:stretch>
          </p:blipFill>
          <p:spPr bwMode="auto">
            <a:xfrm>
              <a:off x="8251556" y="123778"/>
              <a:ext cx="594176" cy="583689"/>
            </a:xfrm>
            <a:prstGeom prst="rect">
              <a:avLst/>
            </a:prstGeom>
            <a:noFill/>
            <a:effectLst>
              <a:innerShdw blurRad="177800" dist="355600" dir="16200000">
                <a:prstClr val="black">
                  <a:alpha val="17000"/>
                </a:prstClr>
              </a:innerShdw>
            </a:effectLst>
          </p:spPr>
        </p:pic>
        <p:grpSp>
          <p:nvGrpSpPr>
            <p:cNvPr id="8" name="グループ化 15"/>
            <p:cNvGrpSpPr/>
            <p:nvPr userDrawn="1"/>
          </p:nvGrpSpPr>
          <p:grpSpPr>
            <a:xfrm>
              <a:off x="8964488" y="0"/>
              <a:ext cx="179512" cy="6525344"/>
              <a:chOff x="8964488" y="0"/>
              <a:chExt cx="179512" cy="6525344"/>
            </a:xfrm>
          </p:grpSpPr>
          <p:sp>
            <p:nvSpPr>
              <p:cNvPr id="14" name="正方形/長方形 13"/>
              <p:cNvSpPr/>
              <p:nvPr userDrawn="1"/>
            </p:nvSpPr>
            <p:spPr>
              <a:xfrm>
                <a:off x="8964488" y="0"/>
                <a:ext cx="179512" cy="6525344"/>
              </a:xfrm>
              <a:prstGeom prst="rect">
                <a:avLst/>
              </a:prstGeom>
              <a:gradFill flip="none" rotWithShape="1">
                <a:gsLst>
                  <a:gs pos="0">
                    <a:srgbClr val="0000FF">
                      <a:shade val="30000"/>
                      <a:satMod val="115000"/>
                    </a:srgbClr>
                  </a:gs>
                  <a:gs pos="50000">
                    <a:srgbClr val="0000FF">
                      <a:shade val="67500"/>
                      <a:satMod val="115000"/>
                    </a:srgbClr>
                  </a:gs>
                  <a:gs pos="100000">
                    <a:srgbClr val="0000FF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テキスト ボックス 14"/>
              <p:cNvSpPr txBox="1"/>
              <p:nvPr userDrawn="1"/>
            </p:nvSpPr>
            <p:spPr>
              <a:xfrm rot="5400000">
                <a:off x="8451983" y="532300"/>
                <a:ext cx="1199367" cy="134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2300" b="1" dirty="0" smtClean="0">
                    <a:solidFill>
                      <a:schemeClr val="bg1"/>
                    </a:solidFill>
                  </a:rPr>
                  <a:t>KUSUMOTO</a:t>
                </a:r>
                <a:r>
                  <a:rPr kumimoji="1" lang="ja-JP" altLang="en-US" sz="2300" b="1" dirty="0" smtClean="0">
                    <a:solidFill>
                      <a:schemeClr val="bg1"/>
                    </a:solidFill>
                  </a:rPr>
                  <a:t>　</a:t>
                </a:r>
                <a:r>
                  <a:rPr kumimoji="1" lang="en-US" altLang="ja-JP" sz="2300" b="1" baseline="0" dirty="0" smtClean="0">
                    <a:solidFill>
                      <a:schemeClr val="bg1"/>
                    </a:solidFill>
                  </a:rPr>
                  <a:t>LABORATORY</a:t>
                </a:r>
                <a:endParaRPr kumimoji="1" lang="ja-JP" altLang="en-US" sz="23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9" name="グループ化 20"/>
          <p:cNvGrpSpPr/>
          <p:nvPr/>
        </p:nvGrpSpPr>
        <p:grpSpPr>
          <a:xfrm>
            <a:off x="29685528" y="37364089"/>
            <a:ext cx="594447" cy="3367954"/>
            <a:chOff x="8964488" y="5985792"/>
            <a:chExt cx="179512" cy="539552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5985792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616530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6345832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4212530"/>
            <a:ext cx="25737979" cy="10787598"/>
          </a:xfrm>
        </p:spPr>
        <p:txBody>
          <a:bodyPr anchor="ctr"/>
          <a:lstStyle>
            <a:lvl1pPr algn="ctr">
              <a:defRPr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3607" y="27247545"/>
            <a:ext cx="25752761" cy="9439149"/>
          </a:xfrm>
        </p:spPr>
        <p:txBody>
          <a:bodyPr anchor="ctr">
            <a:normAutofit/>
          </a:bodyPr>
          <a:lstStyle>
            <a:lvl1pPr marL="0" indent="0" algn="r">
              <a:buNone/>
              <a:defRPr sz="128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  <a:lvl2pPr marL="2087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9447090" y="0"/>
            <a:ext cx="832885" cy="41092351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77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513999" y="6121847"/>
            <a:ext cx="27251978" cy="3211847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104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02982" y="17883183"/>
            <a:ext cx="24674024" cy="8540182"/>
          </a:xfrm>
        </p:spPr>
        <p:txBody>
          <a:bodyPr anchor="b"/>
          <a:lstStyle>
            <a:lvl1pPr algn="ctr">
              <a:defRPr sz="183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02982" y="27247554"/>
            <a:ext cx="24674024" cy="9364362"/>
          </a:xfrm>
        </p:spPr>
        <p:txBody>
          <a:bodyPr anchor="t"/>
          <a:lstStyle>
            <a:lvl1pPr marL="0" indent="0" algn="ctr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393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79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218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958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90" y="16"/>
            <a:ext cx="832898" cy="2642336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-359360" y="26538130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714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481652" y="6121847"/>
            <a:ext cx="13406002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6121847"/>
            <a:ext cx="13373656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8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6" name="直線コネクタ 15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982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48253" y="6121831"/>
            <a:ext cx="13378914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3999" y="11066163"/>
            <a:ext cx="13378914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78440" y="6121831"/>
            <a:ext cx="13384170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08" y="11066163"/>
            <a:ext cx="13384170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9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033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60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67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02982" y="17883183"/>
            <a:ext cx="24674024" cy="8540182"/>
          </a:xfrm>
        </p:spPr>
        <p:txBody>
          <a:bodyPr anchor="b"/>
          <a:lstStyle>
            <a:lvl1pPr algn="ctr">
              <a:defRPr sz="183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02982" y="27247554"/>
            <a:ext cx="24674024" cy="9364362"/>
          </a:xfrm>
        </p:spPr>
        <p:txBody>
          <a:bodyPr anchor="t"/>
          <a:lstStyle>
            <a:lvl1pPr marL="0" indent="0" algn="ctr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393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79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218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958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90" y="16"/>
            <a:ext cx="832898" cy="2642336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>
            <a:off x="-359360" y="26538130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7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29" y="1704429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7" y="8958096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04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ctr">
              <a:defRPr sz="12800"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7393" indent="0">
              <a:buNone/>
              <a:defRPr sz="12800"/>
            </a:lvl2pPr>
            <a:lvl3pPr marL="4174795" indent="0">
              <a:buNone/>
              <a:defRPr sz="11000"/>
            </a:lvl3pPr>
            <a:lvl4pPr marL="6262189" indent="0">
              <a:buNone/>
              <a:defRPr sz="9100"/>
            </a:lvl4pPr>
            <a:lvl5pPr marL="8349582" indent="0">
              <a:buNone/>
              <a:defRPr sz="9100"/>
            </a:lvl5pPr>
            <a:lvl6pPr marL="10436984" indent="0">
              <a:buNone/>
              <a:defRPr sz="9100"/>
            </a:lvl6pPr>
            <a:lvl7pPr marL="12524377" indent="0">
              <a:buNone/>
              <a:defRPr sz="9100"/>
            </a:lvl7pPr>
            <a:lvl8pPr marL="14611770" indent="0">
              <a:buNone/>
              <a:defRPr sz="9100"/>
            </a:lvl8pPr>
            <a:lvl9pPr marL="16699173" indent="0">
              <a:buNone/>
              <a:defRPr sz="91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4082041"/>
          </a:xfrm>
        </p:spPr>
        <p:txBody>
          <a:bodyPr/>
          <a:lstStyle>
            <a:lvl1pPr marL="0" indent="0" algn="ctr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77" y="15"/>
            <a:ext cx="832898" cy="3354030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33465171"/>
            <a:ext cx="30998694" cy="44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342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6121847"/>
            <a:ext cx="27251978" cy="32118472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 rot="5400000">
            <a:off x="26569087" y="2897915"/>
            <a:ext cx="6571327" cy="775498"/>
          </a:xfrm>
          <a:prstGeom prst="rect">
            <a:avLst/>
          </a:prstGeom>
          <a:noFill/>
        </p:spPr>
        <p:txBody>
          <a:bodyPr wrap="square" lIns="417479" tIns="208739" rIns="417479" bIns="208739" rtlCol="0">
            <a:spAutoFit/>
          </a:bodyPr>
          <a:lstStyle/>
          <a:p>
            <a:pPr algn="ctr"/>
            <a:r>
              <a:rPr lang="en-US" altLang="ja-JP" sz="2300" b="1" dirty="0" smtClean="0">
                <a:solidFill>
                  <a:prstClr val="white"/>
                </a:solidFill>
              </a:rPr>
              <a:t>KUSUMOTO</a:t>
            </a:r>
            <a:r>
              <a:rPr lang="ja-JP" altLang="en-US" sz="2300" b="1" dirty="0" smtClean="0">
                <a:solidFill>
                  <a:prstClr val="white"/>
                </a:solidFill>
              </a:rPr>
              <a:t>　</a:t>
            </a:r>
            <a:r>
              <a:rPr lang="en-US" altLang="ja-JP" sz="2300" b="1" dirty="0" smtClean="0">
                <a:solidFill>
                  <a:prstClr val="white"/>
                </a:solidFill>
              </a:rPr>
              <a:t>LABORATORY</a:t>
            </a:r>
            <a:endParaRPr lang="ja-JP" altLang="en-US" sz="2300" b="1" dirty="0">
              <a:solidFill>
                <a:prstClr val="white"/>
              </a:solidFill>
            </a:endParaRPr>
          </a:p>
        </p:txBody>
      </p:sp>
      <p:sp>
        <p:nvSpPr>
          <p:cNvPr id="16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153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392740" y="1177531"/>
            <a:ext cx="2384515" cy="37062788"/>
          </a:xfrm>
        </p:spPr>
        <p:txBody>
          <a:bodyPr vert="eaVert" anchor="ctr">
            <a:noAutofit/>
          </a:bodyPr>
          <a:lstStyle>
            <a:lvl1pPr>
              <a:defRPr sz="128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7544" y="1177531"/>
            <a:ext cx="26229664" cy="37062788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9447090" y="0"/>
            <a:ext cx="832885" cy="41181526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866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4212530"/>
            <a:ext cx="25737979" cy="10787598"/>
          </a:xfrm>
        </p:spPr>
        <p:txBody>
          <a:bodyPr anchor="ctr"/>
          <a:lstStyle>
            <a:lvl1pPr algn="ctr">
              <a:defRPr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3607" y="27247545"/>
            <a:ext cx="25752761" cy="9439149"/>
          </a:xfrm>
        </p:spPr>
        <p:txBody>
          <a:bodyPr anchor="ctr">
            <a:normAutofit/>
          </a:bodyPr>
          <a:lstStyle>
            <a:lvl1pPr marL="0" indent="0" algn="r">
              <a:buNone/>
              <a:defRPr sz="128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9447090" y="0"/>
            <a:ext cx="832885" cy="41092351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513999" y="6121835"/>
            <a:ext cx="27251978" cy="3211847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0" y="5672351"/>
            <a:ext cx="30279975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02982" y="17883183"/>
            <a:ext cx="24674024" cy="8540182"/>
          </a:xfrm>
        </p:spPr>
        <p:txBody>
          <a:bodyPr anchor="b"/>
          <a:lstStyle>
            <a:lvl1pPr algn="ctr">
              <a:defRPr sz="183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02979" y="27247548"/>
            <a:ext cx="24674024" cy="9364362"/>
          </a:xfrm>
        </p:spPr>
        <p:txBody>
          <a:bodyPr anchor="t"/>
          <a:lstStyle>
            <a:lvl1pPr marL="0" indent="0" algn="ctr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90" y="3"/>
            <a:ext cx="832898" cy="2642336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>
            <a:off x="-359360" y="26538118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481652" y="6121835"/>
            <a:ext cx="13406002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6121835"/>
            <a:ext cx="13373656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8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-359360" y="5672351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48253" y="6121831"/>
            <a:ext cx="13378914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3999" y="11066151"/>
            <a:ext cx="13378914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78440" y="6121831"/>
            <a:ext cx="13384170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08" y="11066151"/>
            <a:ext cx="13384170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9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5672351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1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4" name="直線コネクタ 13"/>
          <p:cNvCxnSpPr/>
          <p:nvPr/>
        </p:nvCxnSpPr>
        <p:spPr>
          <a:xfrm>
            <a:off x="-359360" y="5672351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481652" y="6121847"/>
            <a:ext cx="13406002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6121847"/>
            <a:ext cx="13373656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8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ctr">
              <a:defRPr sz="12800"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4082041"/>
          </a:xfrm>
        </p:spPr>
        <p:txBody>
          <a:bodyPr/>
          <a:lstStyle>
            <a:lvl1pPr marL="0" indent="0" algn="ctr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77" y="3"/>
            <a:ext cx="832898" cy="3354030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33465171"/>
            <a:ext cx="30998694" cy="44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6121835"/>
            <a:ext cx="27251978" cy="32118472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 rot="5400000">
            <a:off x="26569087" y="2897824"/>
            <a:ext cx="6571327" cy="775666"/>
          </a:xfrm>
          <a:prstGeom prst="rect">
            <a:avLst/>
          </a:prstGeom>
          <a:noFill/>
        </p:spPr>
        <p:txBody>
          <a:bodyPr wrap="square" lIns="417643" tIns="208822" rIns="417643" bIns="208822" rtlCol="0">
            <a:spAutoFit/>
          </a:bodyPr>
          <a:lstStyle/>
          <a:p>
            <a:pPr algn="ctr"/>
            <a:r>
              <a:rPr kumimoji="1" lang="en-US" altLang="ja-JP" sz="2300" b="1" dirty="0" smtClean="0">
                <a:solidFill>
                  <a:schemeClr val="bg1"/>
                </a:solidFill>
              </a:rPr>
              <a:t>KUSUMOTO</a:t>
            </a:r>
            <a:r>
              <a:rPr kumimoji="1" lang="ja-JP" altLang="en-US" sz="23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2300" b="1" baseline="0" dirty="0" smtClean="0">
                <a:solidFill>
                  <a:schemeClr val="bg1"/>
                </a:solidFill>
              </a:rPr>
              <a:t>LABORATORY</a:t>
            </a:r>
            <a:endParaRPr kumimoji="1" lang="ja-JP" altLang="en-US" sz="2300" b="1" dirty="0">
              <a:solidFill>
                <a:schemeClr val="bg1"/>
              </a:solidFill>
            </a:endParaRPr>
          </a:p>
        </p:txBody>
      </p:sp>
      <p:sp>
        <p:nvSpPr>
          <p:cNvPr id="16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-359360" y="5672351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392740" y="1177519"/>
            <a:ext cx="2384515" cy="37062788"/>
          </a:xfrm>
        </p:spPr>
        <p:txBody>
          <a:bodyPr vert="eaVert" anchor="ctr">
            <a:noAutofit/>
          </a:bodyPr>
          <a:lstStyle>
            <a:lvl1pPr>
              <a:defRPr sz="128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7544" y="1177519"/>
            <a:ext cx="26229664" cy="37062788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9447090" y="0"/>
            <a:ext cx="832885" cy="41181526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5" descr="rogo400"/>
          <p:cNvPicPr>
            <a:picLocks noChangeAspect="1" noChangeArrowheads="1"/>
          </p:cNvPicPr>
          <p:nvPr/>
        </p:nvPicPr>
        <p:blipFill>
          <a:blip r:embed="rId2" cstate="print">
            <a:lum bright="50000" contrast="-100000"/>
          </a:blip>
          <a:srcRect/>
          <a:stretch>
            <a:fillRect/>
          </a:stretch>
        </p:blipFill>
        <p:spPr bwMode="auto">
          <a:xfrm>
            <a:off x="18532384" y="20003878"/>
            <a:ext cx="11271476" cy="20871884"/>
          </a:xfrm>
          <a:prstGeom prst="rect">
            <a:avLst/>
          </a:prstGeom>
          <a:noFill/>
          <a:effectLst/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3298404"/>
            <a:ext cx="25737979" cy="9176087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29685528" y="0"/>
            <a:ext cx="594447" cy="40732043"/>
            <a:chOff x="8964488" y="0"/>
            <a:chExt cx="179512" cy="6525344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8964488" y="0"/>
              <a:ext cx="179512" cy="6525344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29685528" y="37364089"/>
            <a:ext cx="594447" cy="3367954"/>
            <a:chOff x="8964488" y="5985792"/>
            <a:chExt cx="179512" cy="539552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964488" y="5985792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8964488" y="616530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8964488" y="6345832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8" name="正方形/長方形 7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0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1" name="直線コネクタ 10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グループ化 25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23" name="正方形/長方形 22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55869" y="17808396"/>
            <a:ext cx="24674024" cy="8540182"/>
          </a:xfrm>
        </p:spPr>
        <p:txBody>
          <a:bodyPr anchor="b"/>
          <a:lstStyle>
            <a:lvl1pPr algn="l">
              <a:defRPr sz="18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55869" y="27247554"/>
            <a:ext cx="24674024" cy="9364362"/>
          </a:xfrm>
        </p:spPr>
        <p:txBody>
          <a:bodyPr anchor="t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393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79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218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958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698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437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17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917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7"/>
          <p:cNvGrpSpPr/>
          <p:nvPr/>
        </p:nvGrpSpPr>
        <p:grpSpPr>
          <a:xfrm>
            <a:off x="-597811" y="16"/>
            <a:ext cx="30877799" cy="26423365"/>
            <a:chOff x="-180528" y="0"/>
            <a:chExt cx="9324532" cy="4233069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8964488" y="1"/>
              <a:ext cx="179512" cy="4221088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3152949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1" name="直線コネクタ 10"/>
            <p:cNvCxnSpPr/>
            <p:nvPr userDrawn="1"/>
          </p:nvCxnSpPr>
          <p:spPr>
            <a:xfrm>
              <a:off x="300692" y="4233069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テキスト ボックス 11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グループ化 16"/>
          <p:cNvGrpSpPr/>
          <p:nvPr/>
        </p:nvGrpSpPr>
        <p:grpSpPr>
          <a:xfrm>
            <a:off x="29685528" y="26798062"/>
            <a:ext cx="594447" cy="3817437"/>
            <a:chOff x="8964488" y="1268760"/>
            <a:chExt cx="179512" cy="611560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513999" y="8369263"/>
            <a:ext cx="13373656" cy="2987105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8369263"/>
            <a:ext cx="13373656" cy="2987105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1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2" name="直線コネクタ 11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グループ化 16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48253" y="8369248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3999" y="12414600"/>
            <a:ext cx="13378914" cy="2582570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78440" y="8369248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08" y="12414600"/>
            <a:ext cx="13384170" cy="2582570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11" name="正方形/長方形 10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3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4" name="直線コネクタ 13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グループ化 18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20" name="正方形/長方形 19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48253" y="6121831"/>
            <a:ext cx="13378914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3999" y="11066163"/>
            <a:ext cx="13378914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78440" y="6121831"/>
            <a:ext cx="13384170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7393" indent="0">
              <a:buNone/>
              <a:defRPr sz="9100" b="1"/>
            </a:lvl2pPr>
            <a:lvl3pPr marL="4174795" indent="0">
              <a:buNone/>
              <a:defRPr sz="8200" b="1"/>
            </a:lvl3pPr>
            <a:lvl4pPr marL="6262189" indent="0">
              <a:buNone/>
              <a:defRPr sz="7300" b="1"/>
            </a:lvl4pPr>
            <a:lvl5pPr marL="8349582" indent="0">
              <a:buNone/>
              <a:defRPr sz="7300" b="1"/>
            </a:lvl5pPr>
            <a:lvl6pPr marL="10436984" indent="0">
              <a:buNone/>
              <a:defRPr sz="7300" b="1"/>
            </a:lvl6pPr>
            <a:lvl7pPr marL="12524377" indent="0">
              <a:buNone/>
              <a:defRPr sz="7300" b="1"/>
            </a:lvl7pPr>
            <a:lvl8pPr marL="14611770" indent="0">
              <a:buNone/>
              <a:defRPr sz="7300" b="1"/>
            </a:lvl8pPr>
            <a:lvl9pPr marL="16699173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08" y="11066163"/>
            <a:ext cx="13384170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9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7" name="正方形/長方形 6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9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0" name="直線コネクタ 9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グループ化 14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16" name="正方形/長方形 15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7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29" y="1704429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7" y="8958096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7393" indent="0">
              <a:buNone/>
              <a:defRPr sz="12800"/>
            </a:lvl2pPr>
            <a:lvl3pPr marL="4174795" indent="0">
              <a:buNone/>
              <a:defRPr sz="11000"/>
            </a:lvl3pPr>
            <a:lvl4pPr marL="6262189" indent="0">
              <a:buNone/>
              <a:defRPr sz="9100"/>
            </a:lvl4pPr>
            <a:lvl5pPr marL="8349582" indent="0">
              <a:buNone/>
              <a:defRPr sz="9100"/>
            </a:lvl5pPr>
            <a:lvl6pPr marL="10436984" indent="0">
              <a:buNone/>
              <a:defRPr sz="9100"/>
            </a:lvl6pPr>
            <a:lvl7pPr marL="12524377" indent="0">
              <a:buNone/>
              <a:defRPr sz="9100"/>
            </a:lvl7pPr>
            <a:lvl8pPr marL="14611770" indent="0">
              <a:buNone/>
              <a:defRPr sz="9100"/>
            </a:lvl8pPr>
            <a:lvl9pPr marL="16699173" indent="0">
              <a:buNone/>
              <a:defRPr sz="91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4082041"/>
          </a:xfrm>
        </p:spPr>
        <p:txBody>
          <a:bodyPr/>
          <a:lstStyle>
            <a:lvl1pPr marL="0" indent="0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-597811" y="0"/>
            <a:ext cx="30877786" cy="33540323"/>
            <a:chOff x="-180528" y="0"/>
            <a:chExt cx="9324528" cy="5373218"/>
          </a:xfrm>
        </p:grpSpPr>
        <p:pic>
          <p:nvPicPr>
            <p:cNvPr id="9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4293097"/>
              <a:ext cx="1099524" cy="1080120"/>
            </a:xfrm>
            <a:prstGeom prst="rect">
              <a:avLst/>
            </a:prstGeom>
            <a:noFill/>
            <a:effectLst/>
          </p:spPr>
        </p:pic>
        <p:cxnSp>
          <p:nvCxnSpPr>
            <p:cNvPr id="10" name="直線コネクタ 9"/>
            <p:cNvCxnSpPr/>
            <p:nvPr userDrawn="1"/>
          </p:nvCxnSpPr>
          <p:spPr>
            <a:xfrm flipV="1">
              <a:off x="304187" y="5373216"/>
              <a:ext cx="8839313" cy="2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正方形/長方形 10"/>
            <p:cNvSpPr/>
            <p:nvPr userDrawn="1"/>
          </p:nvSpPr>
          <p:spPr>
            <a:xfrm>
              <a:off x="8964488" y="0"/>
              <a:ext cx="179512" cy="5373216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グループ化 16"/>
          <p:cNvGrpSpPr/>
          <p:nvPr/>
        </p:nvGrpSpPr>
        <p:grpSpPr>
          <a:xfrm>
            <a:off x="29685528" y="33989794"/>
            <a:ext cx="594447" cy="3817437"/>
            <a:chOff x="8964488" y="1268760"/>
            <a:chExt cx="179512" cy="611560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-597811" y="3"/>
            <a:ext cx="30877799" cy="7486604"/>
            <a:chOff x="-180528" y="0"/>
            <a:chExt cx="9324532" cy="1199367"/>
          </a:xfrm>
        </p:grpSpPr>
        <p:sp>
          <p:nvSpPr>
            <p:cNvPr id="8" name="正方形/長方形 7"/>
            <p:cNvSpPr/>
            <p:nvPr userDrawn="1"/>
          </p:nvSpPr>
          <p:spPr>
            <a:xfrm>
              <a:off x="8964488" y="0"/>
              <a:ext cx="179512" cy="1196752"/>
            </a:xfrm>
            <a:prstGeom prst="rect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 userDrawn="1"/>
          </p:nvSpPr>
          <p:spPr>
            <a:xfrm rot="5400000">
              <a:off x="8451983" y="532300"/>
              <a:ext cx="1199367" cy="134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300" b="1" dirty="0" smtClean="0">
                  <a:solidFill>
                    <a:schemeClr val="bg1"/>
                  </a:solidFill>
                </a:rPr>
                <a:t>KUSUMOTO</a:t>
              </a:r>
              <a:r>
                <a:rPr kumimoji="1" lang="ja-JP" altLang="en-US" sz="2300" b="1" dirty="0" smtClean="0">
                  <a:solidFill>
                    <a:schemeClr val="bg1"/>
                  </a:solidFill>
                </a:rPr>
                <a:t>　</a:t>
              </a:r>
              <a:r>
                <a:rPr kumimoji="1" lang="en-US" altLang="ja-JP" sz="2300" b="1" baseline="0" dirty="0" smtClean="0">
                  <a:solidFill>
                    <a:schemeClr val="bg1"/>
                  </a:solidFill>
                </a:rPr>
                <a:t>LABORATORY</a:t>
              </a:r>
              <a:endParaRPr kumimoji="1" lang="ja-JP" altLang="en-US" sz="2300" b="1" dirty="0">
                <a:solidFill>
                  <a:schemeClr val="bg1"/>
                </a:solidFill>
              </a:endParaRPr>
            </a:p>
          </p:txBody>
        </p:sp>
        <p:pic>
          <p:nvPicPr>
            <p:cNvPr id="10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80528" y="116633"/>
              <a:ext cx="1099524" cy="1080120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1" name="直線コネクタ 10"/>
            <p:cNvCxnSpPr/>
            <p:nvPr userDrawn="1"/>
          </p:nvCxnSpPr>
          <p:spPr>
            <a:xfrm>
              <a:off x="300692" y="1196753"/>
              <a:ext cx="8843312" cy="0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グループ化 15"/>
          <p:cNvGrpSpPr/>
          <p:nvPr/>
        </p:nvGrpSpPr>
        <p:grpSpPr>
          <a:xfrm>
            <a:off x="29685528" y="7919764"/>
            <a:ext cx="594447" cy="3817437"/>
            <a:chOff x="8964488" y="1268760"/>
            <a:chExt cx="179512" cy="611560"/>
          </a:xfrm>
        </p:grpSpPr>
        <p:sp>
          <p:nvSpPr>
            <p:cNvPr id="17" name="正方形/長方形 16"/>
            <p:cNvSpPr/>
            <p:nvPr userDrawn="1"/>
          </p:nvSpPr>
          <p:spPr>
            <a:xfrm>
              <a:off x="8964488" y="1268760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>
            <a:xfrm>
              <a:off x="8964488" y="148478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1700808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7062562" y="4773397"/>
            <a:ext cx="2384515" cy="3346692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4773397"/>
            <a:ext cx="25310112" cy="3346692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16"/>
          <p:cNvGrpSpPr/>
          <p:nvPr/>
        </p:nvGrpSpPr>
        <p:grpSpPr>
          <a:xfrm>
            <a:off x="27324684" y="0"/>
            <a:ext cx="2955291" cy="40732043"/>
            <a:chOff x="8251556" y="0"/>
            <a:chExt cx="892444" cy="6525344"/>
          </a:xfrm>
        </p:grpSpPr>
        <p:pic>
          <p:nvPicPr>
            <p:cNvPr id="13" name="Picture 65" descr="rogo400"/>
            <p:cNvPicPr>
              <a:picLocks noChangeAspect="1" noChangeArrowheads="1"/>
            </p:cNvPicPr>
            <p:nvPr userDrawn="1"/>
          </p:nvPicPr>
          <p:blipFill>
            <a:blip r:embed="rId2" cstate="print">
              <a:lum/>
            </a:blip>
            <a:srcRect/>
            <a:stretch>
              <a:fillRect/>
            </a:stretch>
          </p:blipFill>
          <p:spPr bwMode="auto">
            <a:xfrm>
              <a:off x="8251556" y="123778"/>
              <a:ext cx="594176" cy="583689"/>
            </a:xfrm>
            <a:prstGeom prst="rect">
              <a:avLst/>
            </a:prstGeom>
            <a:noFill/>
            <a:effectLst>
              <a:innerShdw blurRad="177800" dist="355600" dir="16200000">
                <a:prstClr val="black">
                  <a:alpha val="17000"/>
                </a:prstClr>
              </a:innerShdw>
            </a:effectLst>
          </p:spPr>
        </p:pic>
        <p:grpSp>
          <p:nvGrpSpPr>
            <p:cNvPr id="8" name="グループ化 15"/>
            <p:cNvGrpSpPr/>
            <p:nvPr userDrawn="1"/>
          </p:nvGrpSpPr>
          <p:grpSpPr>
            <a:xfrm>
              <a:off x="8964488" y="0"/>
              <a:ext cx="179512" cy="6525344"/>
              <a:chOff x="8964488" y="0"/>
              <a:chExt cx="179512" cy="6525344"/>
            </a:xfrm>
          </p:grpSpPr>
          <p:sp>
            <p:nvSpPr>
              <p:cNvPr id="14" name="正方形/長方形 13"/>
              <p:cNvSpPr/>
              <p:nvPr userDrawn="1"/>
            </p:nvSpPr>
            <p:spPr>
              <a:xfrm>
                <a:off x="8964488" y="0"/>
                <a:ext cx="179512" cy="6525344"/>
              </a:xfrm>
              <a:prstGeom prst="rect">
                <a:avLst/>
              </a:prstGeom>
              <a:gradFill flip="none" rotWithShape="1">
                <a:gsLst>
                  <a:gs pos="0">
                    <a:srgbClr val="0000FF">
                      <a:shade val="30000"/>
                      <a:satMod val="115000"/>
                    </a:srgbClr>
                  </a:gs>
                  <a:gs pos="50000">
                    <a:srgbClr val="0000FF">
                      <a:shade val="67500"/>
                      <a:satMod val="115000"/>
                    </a:srgbClr>
                  </a:gs>
                  <a:gs pos="100000">
                    <a:srgbClr val="0000FF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テキスト ボックス 14"/>
              <p:cNvSpPr txBox="1"/>
              <p:nvPr userDrawn="1"/>
            </p:nvSpPr>
            <p:spPr>
              <a:xfrm rot="5400000">
                <a:off x="8451983" y="532300"/>
                <a:ext cx="1199367" cy="134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2300" b="1" dirty="0" smtClean="0">
                    <a:solidFill>
                      <a:schemeClr val="bg1"/>
                    </a:solidFill>
                  </a:rPr>
                  <a:t>KUSUMOTO</a:t>
                </a:r>
                <a:r>
                  <a:rPr kumimoji="1" lang="ja-JP" altLang="en-US" sz="2300" b="1" dirty="0" smtClean="0">
                    <a:solidFill>
                      <a:schemeClr val="bg1"/>
                    </a:solidFill>
                  </a:rPr>
                  <a:t>　</a:t>
                </a:r>
                <a:r>
                  <a:rPr kumimoji="1" lang="en-US" altLang="ja-JP" sz="2300" b="1" baseline="0" dirty="0" smtClean="0">
                    <a:solidFill>
                      <a:schemeClr val="bg1"/>
                    </a:solidFill>
                  </a:rPr>
                  <a:t>LABORATORY</a:t>
                </a:r>
                <a:endParaRPr kumimoji="1" lang="ja-JP" altLang="en-US" sz="23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9" name="グループ化 20"/>
          <p:cNvGrpSpPr/>
          <p:nvPr/>
        </p:nvGrpSpPr>
        <p:grpSpPr>
          <a:xfrm>
            <a:off x="29685528" y="37364089"/>
            <a:ext cx="594447" cy="3367954"/>
            <a:chOff x="8964488" y="5985792"/>
            <a:chExt cx="179512" cy="539552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8964488" y="5985792"/>
              <a:ext cx="179512" cy="17951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8964488" y="6165304"/>
              <a:ext cx="179512" cy="17951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8964488" y="6345832"/>
              <a:ext cx="179512" cy="1795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4212530"/>
            <a:ext cx="25737979" cy="10787598"/>
          </a:xfrm>
        </p:spPr>
        <p:txBody>
          <a:bodyPr anchor="ctr"/>
          <a:lstStyle>
            <a:lvl1pPr algn="ctr">
              <a:defRPr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3607" y="27247545"/>
            <a:ext cx="25752761" cy="9439149"/>
          </a:xfrm>
        </p:spPr>
        <p:txBody>
          <a:bodyPr anchor="ctr">
            <a:normAutofit/>
          </a:bodyPr>
          <a:lstStyle>
            <a:lvl1pPr marL="0" indent="0" algn="r">
              <a:buNone/>
              <a:defRPr sz="128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  <a:lvl2pPr marL="2086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3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0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7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4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8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5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9447090" y="0"/>
            <a:ext cx="832885" cy="41092351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77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513999" y="6121847"/>
            <a:ext cx="27251978" cy="3211847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-359360" y="5672370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104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02982" y="17883183"/>
            <a:ext cx="24674024" cy="8540182"/>
          </a:xfrm>
        </p:spPr>
        <p:txBody>
          <a:bodyPr anchor="b"/>
          <a:lstStyle>
            <a:lvl1pPr algn="ctr">
              <a:defRPr sz="183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02982" y="27247554"/>
            <a:ext cx="24674024" cy="9364362"/>
          </a:xfrm>
        </p:spPr>
        <p:txBody>
          <a:bodyPr anchor="t"/>
          <a:lstStyle>
            <a:lvl1pPr marL="0" indent="0" algn="ctr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6982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3978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096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794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493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192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089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58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90" y="22"/>
            <a:ext cx="832898" cy="2642336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-359360" y="26538136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714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481652" y="6121847"/>
            <a:ext cx="13406002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6121847"/>
            <a:ext cx="13373656" cy="3211847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8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6" name="直線コネクタ 15"/>
          <p:cNvCxnSpPr/>
          <p:nvPr/>
        </p:nvCxnSpPr>
        <p:spPr>
          <a:xfrm>
            <a:off x="-359360" y="5672370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982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1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4" name="直線コネクタ 13"/>
          <p:cNvCxnSpPr/>
          <p:nvPr/>
        </p:nvCxnSpPr>
        <p:spPr>
          <a:xfrm>
            <a:off x="-359360" y="5672364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48253" y="6121831"/>
            <a:ext cx="13378914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6982" indent="0">
              <a:buNone/>
              <a:defRPr sz="9100" b="1"/>
            </a:lvl2pPr>
            <a:lvl3pPr marL="4173978" indent="0">
              <a:buNone/>
              <a:defRPr sz="8200" b="1"/>
            </a:lvl3pPr>
            <a:lvl4pPr marL="6260960" indent="0">
              <a:buNone/>
              <a:defRPr sz="7300" b="1"/>
            </a:lvl4pPr>
            <a:lvl5pPr marL="8347942" indent="0">
              <a:buNone/>
              <a:defRPr sz="7300" b="1"/>
            </a:lvl5pPr>
            <a:lvl6pPr marL="10434938" indent="0">
              <a:buNone/>
              <a:defRPr sz="7300" b="1"/>
            </a:lvl6pPr>
            <a:lvl7pPr marL="12521920" indent="0">
              <a:buNone/>
              <a:defRPr sz="7300" b="1"/>
            </a:lvl7pPr>
            <a:lvl8pPr marL="14608902" indent="0">
              <a:buNone/>
              <a:defRPr sz="7300" b="1"/>
            </a:lvl8pPr>
            <a:lvl9pPr marL="16695898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3999" y="11066163"/>
            <a:ext cx="13378914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78440" y="6121831"/>
            <a:ext cx="13384170" cy="4944316"/>
          </a:xfrm>
        </p:spPr>
        <p:txBody>
          <a:bodyPr anchor="ctr"/>
          <a:lstStyle>
            <a:lvl1pPr marL="0" indent="0">
              <a:buNone/>
              <a:defRPr sz="11000" b="1">
                <a:latin typeface="+mj-ea"/>
                <a:ea typeface="+mj-ea"/>
                <a:cs typeface="メイリオ" pitchFamily="50" charset="-128"/>
              </a:defRPr>
            </a:lvl1pPr>
            <a:lvl2pPr marL="2086982" indent="0">
              <a:buNone/>
              <a:defRPr sz="9100" b="1"/>
            </a:lvl2pPr>
            <a:lvl3pPr marL="4173978" indent="0">
              <a:buNone/>
              <a:defRPr sz="8200" b="1"/>
            </a:lvl3pPr>
            <a:lvl4pPr marL="6260960" indent="0">
              <a:buNone/>
              <a:defRPr sz="7300" b="1"/>
            </a:lvl4pPr>
            <a:lvl5pPr marL="8347942" indent="0">
              <a:buNone/>
              <a:defRPr sz="7300" b="1"/>
            </a:lvl5pPr>
            <a:lvl6pPr marL="10434938" indent="0">
              <a:buNone/>
              <a:defRPr sz="7300" b="1"/>
            </a:lvl6pPr>
            <a:lvl7pPr marL="12521920" indent="0">
              <a:buNone/>
              <a:defRPr sz="7300" b="1"/>
            </a:lvl7pPr>
            <a:lvl8pPr marL="14608902" indent="0">
              <a:buNone/>
              <a:defRPr sz="7300" b="1"/>
            </a:lvl8pPr>
            <a:lvl9pPr marL="16695898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08" y="11066163"/>
            <a:ext cx="13384170" cy="2717415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9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5672370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033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>
            <a:off x="-359360" y="5672370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60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67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1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29" y="1704429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10" y="8958102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6982" indent="0">
              <a:buNone/>
              <a:defRPr sz="5500"/>
            </a:lvl2pPr>
            <a:lvl3pPr marL="4173978" indent="0">
              <a:buNone/>
              <a:defRPr sz="4600"/>
            </a:lvl3pPr>
            <a:lvl4pPr marL="6260960" indent="0">
              <a:buNone/>
              <a:defRPr sz="4100"/>
            </a:lvl4pPr>
            <a:lvl5pPr marL="8347942" indent="0">
              <a:buNone/>
              <a:defRPr sz="4100"/>
            </a:lvl5pPr>
            <a:lvl6pPr marL="10434938" indent="0">
              <a:buNone/>
              <a:defRPr sz="4100"/>
            </a:lvl6pPr>
            <a:lvl7pPr marL="12521920" indent="0">
              <a:buNone/>
              <a:defRPr sz="4100"/>
            </a:lvl7pPr>
            <a:lvl8pPr marL="14608902" indent="0">
              <a:buNone/>
              <a:defRPr sz="4100"/>
            </a:lvl8pPr>
            <a:lvl9pPr marL="16695898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04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ctr">
              <a:defRPr sz="12800"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6982" indent="0">
              <a:buNone/>
              <a:defRPr sz="12800"/>
            </a:lvl2pPr>
            <a:lvl3pPr marL="4173978" indent="0">
              <a:buNone/>
              <a:defRPr sz="11000"/>
            </a:lvl3pPr>
            <a:lvl4pPr marL="6260960" indent="0">
              <a:buNone/>
              <a:defRPr sz="9100"/>
            </a:lvl4pPr>
            <a:lvl5pPr marL="8347942" indent="0">
              <a:buNone/>
              <a:defRPr sz="9100"/>
            </a:lvl5pPr>
            <a:lvl6pPr marL="10434938" indent="0">
              <a:buNone/>
              <a:defRPr sz="9100"/>
            </a:lvl6pPr>
            <a:lvl7pPr marL="12521920" indent="0">
              <a:buNone/>
              <a:defRPr sz="9100"/>
            </a:lvl7pPr>
            <a:lvl8pPr marL="14608902" indent="0">
              <a:buNone/>
              <a:defRPr sz="9100"/>
            </a:lvl8pPr>
            <a:lvl9pPr marL="16695898" indent="0">
              <a:buNone/>
              <a:defRPr sz="91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4082041"/>
          </a:xfrm>
        </p:spPr>
        <p:txBody>
          <a:bodyPr/>
          <a:lstStyle>
            <a:lvl1pPr marL="0" indent="0" algn="ctr">
              <a:buNone/>
              <a:defRPr sz="6400"/>
            </a:lvl1pPr>
            <a:lvl2pPr marL="2086982" indent="0">
              <a:buNone/>
              <a:defRPr sz="5500"/>
            </a:lvl2pPr>
            <a:lvl3pPr marL="4173978" indent="0">
              <a:buNone/>
              <a:defRPr sz="4600"/>
            </a:lvl3pPr>
            <a:lvl4pPr marL="6260960" indent="0">
              <a:buNone/>
              <a:defRPr sz="4100"/>
            </a:lvl4pPr>
            <a:lvl5pPr marL="8347942" indent="0">
              <a:buNone/>
              <a:defRPr sz="4100"/>
            </a:lvl5pPr>
            <a:lvl6pPr marL="10434938" indent="0">
              <a:buNone/>
              <a:defRPr sz="4100"/>
            </a:lvl6pPr>
            <a:lvl7pPr marL="12521920" indent="0">
              <a:buNone/>
              <a:defRPr sz="4100"/>
            </a:lvl7pPr>
            <a:lvl8pPr marL="14608902" indent="0">
              <a:buNone/>
              <a:defRPr sz="4100"/>
            </a:lvl8pPr>
            <a:lvl9pPr marL="16695898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77" y="22"/>
            <a:ext cx="832898" cy="3354030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33465171"/>
            <a:ext cx="30998694" cy="44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342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6121847"/>
            <a:ext cx="27251978" cy="32118472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 rot="5400000">
            <a:off x="26569087" y="2897956"/>
            <a:ext cx="6571327" cy="775415"/>
          </a:xfrm>
          <a:prstGeom prst="rect">
            <a:avLst/>
          </a:prstGeom>
          <a:noFill/>
        </p:spPr>
        <p:txBody>
          <a:bodyPr wrap="square" lIns="417396" tIns="208698" rIns="417396" bIns="208698" rtlCol="0">
            <a:spAutoFit/>
          </a:bodyPr>
          <a:lstStyle/>
          <a:p>
            <a:pPr algn="ctr"/>
            <a:r>
              <a:rPr lang="en-US" altLang="ja-JP" sz="2300" b="1" dirty="0" smtClean="0">
                <a:solidFill>
                  <a:prstClr val="white"/>
                </a:solidFill>
              </a:rPr>
              <a:t>KUSUMOTO</a:t>
            </a:r>
            <a:r>
              <a:rPr lang="ja-JP" altLang="en-US" sz="2300" b="1" dirty="0" smtClean="0">
                <a:solidFill>
                  <a:prstClr val="white"/>
                </a:solidFill>
              </a:rPr>
              <a:t>　</a:t>
            </a:r>
            <a:r>
              <a:rPr lang="en-US" altLang="ja-JP" sz="2300" b="1" dirty="0" smtClean="0">
                <a:solidFill>
                  <a:prstClr val="white"/>
                </a:solidFill>
              </a:rPr>
              <a:t>LABORATORY</a:t>
            </a:r>
            <a:endParaRPr lang="ja-JP" altLang="en-US" sz="2300" b="1" dirty="0">
              <a:solidFill>
                <a:prstClr val="white"/>
              </a:solidFill>
            </a:endParaRPr>
          </a:p>
        </p:txBody>
      </p:sp>
      <p:sp>
        <p:nvSpPr>
          <p:cNvPr id="16" name="タイトル 1"/>
          <p:cNvSpPr>
            <a:spLocks noGrp="1"/>
          </p:cNvSpPr>
          <p:nvPr>
            <p:ph type="title"/>
          </p:nvPr>
        </p:nvSpPr>
        <p:spPr>
          <a:xfrm>
            <a:off x="952124" y="278549"/>
            <a:ext cx="28375728" cy="4944316"/>
          </a:xfrm>
        </p:spPr>
        <p:txBody>
          <a:bodyPr anchor="ctr">
            <a:noAutofit/>
          </a:bodyPr>
          <a:lstStyle>
            <a:lvl1pPr algn="ctr">
              <a:defRPr sz="183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9447077" y="6"/>
            <a:ext cx="832898" cy="5672373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-359360" y="5672370"/>
            <a:ext cx="30998694" cy="31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153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392740" y="1177531"/>
            <a:ext cx="2384515" cy="37062788"/>
          </a:xfrm>
        </p:spPr>
        <p:txBody>
          <a:bodyPr vert="eaVert" anchor="ctr">
            <a:noAutofit/>
          </a:bodyPr>
          <a:lstStyle>
            <a:lvl1pPr>
              <a:defRPr sz="128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7544" y="1177531"/>
            <a:ext cx="26229664" cy="37062788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110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91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82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73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9447090" y="0"/>
            <a:ext cx="832885" cy="41181526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396" tIns="208698" rIns="417396" bIns="208698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70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866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3298398"/>
            <a:ext cx="25737979" cy="917608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5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3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1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9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4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2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54563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90366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1909" y="27508450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804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5613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341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122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903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683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463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244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29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15126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77784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804" indent="0">
              <a:buNone/>
              <a:defRPr sz="9100" b="1"/>
            </a:lvl2pPr>
            <a:lvl3pPr marL="4175613" indent="0">
              <a:buNone/>
              <a:defRPr sz="8200" b="1"/>
            </a:lvl3pPr>
            <a:lvl4pPr marL="6263417" indent="0">
              <a:buNone/>
              <a:defRPr sz="7300" b="1"/>
            </a:lvl4pPr>
            <a:lvl5pPr marL="8351221" indent="0">
              <a:buNone/>
              <a:defRPr sz="7300" b="1"/>
            </a:lvl5pPr>
            <a:lvl6pPr marL="10439030" indent="0">
              <a:buNone/>
              <a:defRPr sz="7300" b="1"/>
            </a:lvl6pPr>
            <a:lvl7pPr marL="12526834" indent="0">
              <a:buNone/>
              <a:defRPr sz="7300" b="1"/>
            </a:lvl7pPr>
            <a:lvl8pPr marL="14614639" indent="0">
              <a:buNone/>
              <a:defRPr sz="7300" b="1"/>
            </a:lvl8pPr>
            <a:lvl9pPr marL="16702447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804" indent="0">
              <a:buNone/>
              <a:defRPr sz="9100" b="1"/>
            </a:lvl2pPr>
            <a:lvl3pPr marL="4175613" indent="0">
              <a:buNone/>
              <a:defRPr sz="8200" b="1"/>
            </a:lvl3pPr>
            <a:lvl4pPr marL="6263417" indent="0">
              <a:buNone/>
              <a:defRPr sz="7300" b="1"/>
            </a:lvl4pPr>
            <a:lvl5pPr marL="8351221" indent="0">
              <a:buNone/>
              <a:defRPr sz="7300" b="1"/>
            </a:lvl5pPr>
            <a:lvl6pPr marL="10439030" indent="0">
              <a:buNone/>
              <a:defRPr sz="7300" b="1"/>
            </a:lvl6pPr>
            <a:lvl7pPr marL="12526834" indent="0">
              <a:buNone/>
              <a:defRPr sz="7300" b="1"/>
            </a:lvl7pPr>
            <a:lvl8pPr marL="14614639" indent="0">
              <a:buNone/>
              <a:defRPr sz="7300" b="1"/>
            </a:lvl8pPr>
            <a:lvl9pPr marL="16702447" indent="0">
              <a:buNone/>
              <a:defRPr sz="7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52431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08747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37153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4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38629" y="1704423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514004" y="8958090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7804" indent="0">
              <a:buNone/>
              <a:defRPr sz="5500"/>
            </a:lvl2pPr>
            <a:lvl3pPr marL="4175613" indent="0">
              <a:buNone/>
              <a:defRPr sz="4600"/>
            </a:lvl3pPr>
            <a:lvl4pPr marL="6263417" indent="0">
              <a:buNone/>
              <a:defRPr sz="4100"/>
            </a:lvl4pPr>
            <a:lvl5pPr marL="8351221" indent="0">
              <a:buNone/>
              <a:defRPr sz="4100"/>
            </a:lvl5pPr>
            <a:lvl6pPr marL="10439030" indent="0">
              <a:buNone/>
              <a:defRPr sz="4100"/>
            </a:lvl6pPr>
            <a:lvl7pPr marL="12526834" indent="0">
              <a:buNone/>
              <a:defRPr sz="4100"/>
            </a:lvl7pPr>
            <a:lvl8pPr marL="14614639" indent="0">
              <a:buNone/>
              <a:defRPr sz="4100"/>
            </a:lvl8pPr>
            <a:lvl9pPr marL="16702447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25869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7804" indent="0">
              <a:buNone/>
              <a:defRPr sz="12800"/>
            </a:lvl2pPr>
            <a:lvl3pPr marL="4175613" indent="0">
              <a:buNone/>
              <a:defRPr sz="11000"/>
            </a:lvl3pPr>
            <a:lvl4pPr marL="6263417" indent="0">
              <a:buNone/>
              <a:defRPr sz="9100"/>
            </a:lvl4pPr>
            <a:lvl5pPr marL="8351221" indent="0">
              <a:buNone/>
              <a:defRPr sz="9100"/>
            </a:lvl5pPr>
            <a:lvl6pPr marL="10439030" indent="0">
              <a:buNone/>
              <a:defRPr sz="9100"/>
            </a:lvl6pPr>
            <a:lvl7pPr marL="12526834" indent="0">
              <a:buNone/>
              <a:defRPr sz="9100"/>
            </a:lvl7pPr>
            <a:lvl8pPr marL="14614639" indent="0">
              <a:buNone/>
              <a:defRPr sz="9100"/>
            </a:lvl8pPr>
            <a:lvl9pPr marL="16702447" indent="0">
              <a:buNone/>
              <a:defRPr sz="9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7804" indent="0">
              <a:buNone/>
              <a:defRPr sz="5500"/>
            </a:lvl2pPr>
            <a:lvl3pPr marL="4175613" indent="0">
              <a:buNone/>
              <a:defRPr sz="4600"/>
            </a:lvl3pPr>
            <a:lvl4pPr marL="6263417" indent="0">
              <a:buNone/>
              <a:defRPr sz="4100"/>
            </a:lvl4pPr>
            <a:lvl5pPr marL="8351221" indent="0">
              <a:buNone/>
              <a:defRPr sz="4100"/>
            </a:lvl5pPr>
            <a:lvl6pPr marL="10439030" indent="0">
              <a:buNone/>
              <a:defRPr sz="4100"/>
            </a:lvl6pPr>
            <a:lvl7pPr marL="12526834" indent="0">
              <a:buNone/>
              <a:defRPr sz="4100"/>
            </a:lvl7pPr>
            <a:lvl8pPr marL="14614639" indent="0">
              <a:buNone/>
              <a:defRPr sz="4100"/>
            </a:lvl8pPr>
            <a:lvl9pPr marL="16702447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6697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49404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15126" y="10702131"/>
            <a:ext cx="67178439" cy="227995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06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7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29" y="1704429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7" y="8958096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ctr">
              <a:defRPr sz="12800"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7393" indent="0">
              <a:buNone/>
              <a:defRPr sz="12800"/>
            </a:lvl2pPr>
            <a:lvl3pPr marL="4174795" indent="0">
              <a:buNone/>
              <a:defRPr sz="11000"/>
            </a:lvl3pPr>
            <a:lvl4pPr marL="6262189" indent="0">
              <a:buNone/>
              <a:defRPr sz="9100"/>
            </a:lvl4pPr>
            <a:lvl5pPr marL="8349582" indent="0">
              <a:buNone/>
              <a:defRPr sz="9100"/>
            </a:lvl5pPr>
            <a:lvl6pPr marL="10436984" indent="0">
              <a:buNone/>
              <a:defRPr sz="9100"/>
            </a:lvl6pPr>
            <a:lvl7pPr marL="12524377" indent="0">
              <a:buNone/>
              <a:defRPr sz="9100"/>
            </a:lvl7pPr>
            <a:lvl8pPr marL="14611770" indent="0">
              <a:buNone/>
              <a:defRPr sz="9100"/>
            </a:lvl8pPr>
            <a:lvl9pPr marL="16699173" indent="0">
              <a:buNone/>
              <a:defRPr sz="91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4082041"/>
          </a:xfrm>
        </p:spPr>
        <p:txBody>
          <a:bodyPr/>
          <a:lstStyle>
            <a:lvl1pPr marL="0" indent="0" algn="ctr">
              <a:buNone/>
              <a:defRPr sz="6400"/>
            </a:lvl1pPr>
            <a:lvl2pPr marL="2087393" indent="0">
              <a:buNone/>
              <a:defRPr sz="5500"/>
            </a:lvl2pPr>
            <a:lvl3pPr marL="4174795" indent="0">
              <a:buNone/>
              <a:defRPr sz="4600"/>
            </a:lvl3pPr>
            <a:lvl4pPr marL="6262189" indent="0">
              <a:buNone/>
              <a:defRPr sz="4100"/>
            </a:lvl4pPr>
            <a:lvl5pPr marL="8349582" indent="0">
              <a:buNone/>
              <a:defRPr sz="4100"/>
            </a:lvl5pPr>
            <a:lvl6pPr marL="10436984" indent="0">
              <a:buNone/>
              <a:defRPr sz="4100"/>
            </a:lvl6pPr>
            <a:lvl7pPr marL="12524377" indent="0">
              <a:buNone/>
              <a:defRPr sz="4100"/>
            </a:lvl7pPr>
            <a:lvl8pPr marL="14611770" indent="0">
              <a:buNone/>
              <a:defRPr sz="4100"/>
            </a:lvl8pPr>
            <a:lvl9pPr marL="16699173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9447077" y="15"/>
            <a:ext cx="832898" cy="3354030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/>
          <a:lstStyle>
            <a:lvl1pPr algn="l">
              <a:defRPr sz="55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-359360" y="33465171"/>
            <a:ext cx="30998694" cy="44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角三角形 6"/>
          <p:cNvSpPr/>
          <p:nvPr/>
        </p:nvSpPr>
        <p:spPr>
          <a:xfrm>
            <a:off x="-86116" y="37908416"/>
            <a:ext cx="30413907" cy="5056537"/>
          </a:xfrm>
          <a:custGeom>
            <a:avLst/>
            <a:gdLst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8000"/>
              <a:gd name="connsiteX1" fmla="*/ 0 w 9144000"/>
              <a:gd name="connsiteY1" fmla="*/ 0 h 838000"/>
              <a:gd name="connsiteX2" fmla="*/ 9144000 w 9144000"/>
              <a:gd name="connsiteY2" fmla="*/ 836712 h 838000"/>
              <a:gd name="connsiteX3" fmla="*/ 0 w 9144000"/>
              <a:gd name="connsiteY3" fmla="*/ 836712 h 838000"/>
              <a:gd name="connsiteX0" fmla="*/ 0 w 9144000"/>
              <a:gd name="connsiteY0" fmla="*/ 427638 h 525367"/>
              <a:gd name="connsiteX1" fmla="*/ 0 w 9144000"/>
              <a:gd name="connsiteY1" fmla="*/ 0 h 525367"/>
              <a:gd name="connsiteX2" fmla="*/ 9144000 w 9144000"/>
              <a:gd name="connsiteY2" fmla="*/ 427638 h 525367"/>
              <a:gd name="connsiteX3" fmla="*/ 0 w 9144000"/>
              <a:gd name="connsiteY3" fmla="*/ 427638 h 525367"/>
              <a:gd name="connsiteX0" fmla="*/ 0 w 9144000"/>
              <a:gd name="connsiteY0" fmla="*/ 427638 h 429170"/>
              <a:gd name="connsiteX1" fmla="*/ 0 w 9144000"/>
              <a:gd name="connsiteY1" fmla="*/ 0 h 429170"/>
              <a:gd name="connsiteX2" fmla="*/ 9144000 w 9144000"/>
              <a:gd name="connsiteY2" fmla="*/ 427638 h 429170"/>
              <a:gd name="connsiteX3" fmla="*/ 0 w 9144000"/>
              <a:gd name="connsiteY3" fmla="*/ 427638 h 429170"/>
              <a:gd name="connsiteX0" fmla="*/ 24157 w 9168157"/>
              <a:gd name="connsiteY0" fmla="*/ 427638 h 694675"/>
              <a:gd name="connsiteX1" fmla="*/ 24157 w 9168157"/>
              <a:gd name="connsiteY1" fmla="*/ 0 h 694675"/>
              <a:gd name="connsiteX2" fmla="*/ 9168157 w 9168157"/>
              <a:gd name="connsiteY2" fmla="*/ 427638 h 694675"/>
              <a:gd name="connsiteX3" fmla="*/ 0 w 9168157"/>
              <a:gd name="connsiteY3" fmla="*/ 694675 h 694675"/>
              <a:gd name="connsiteX4" fmla="*/ 24157 w 9168157"/>
              <a:gd name="connsiteY4" fmla="*/ 427638 h 694675"/>
              <a:gd name="connsiteX0" fmla="*/ 24157 w 10038191"/>
              <a:gd name="connsiteY0" fmla="*/ 427638 h 701402"/>
              <a:gd name="connsiteX1" fmla="*/ 24157 w 10038191"/>
              <a:gd name="connsiteY1" fmla="*/ 0 h 701402"/>
              <a:gd name="connsiteX2" fmla="*/ 9168157 w 10038191"/>
              <a:gd name="connsiteY2" fmla="*/ 427638 h 701402"/>
              <a:gd name="connsiteX3" fmla="*/ 9216476 w 10038191"/>
              <a:gd name="connsiteY3" fmla="*/ 600636 h 701402"/>
              <a:gd name="connsiteX4" fmla="*/ 0 w 10038191"/>
              <a:gd name="connsiteY4" fmla="*/ 694675 h 701402"/>
              <a:gd name="connsiteX5" fmla="*/ 24157 w 10038191"/>
              <a:gd name="connsiteY5" fmla="*/ 427638 h 701402"/>
              <a:gd name="connsiteX0" fmla="*/ 24157 w 9464247"/>
              <a:gd name="connsiteY0" fmla="*/ 427638 h 701402"/>
              <a:gd name="connsiteX1" fmla="*/ 24157 w 9464247"/>
              <a:gd name="connsiteY1" fmla="*/ 0 h 701402"/>
              <a:gd name="connsiteX2" fmla="*/ 9168157 w 9464247"/>
              <a:gd name="connsiteY2" fmla="*/ 427638 h 701402"/>
              <a:gd name="connsiteX3" fmla="*/ 9216476 w 9464247"/>
              <a:gd name="connsiteY3" fmla="*/ 600636 h 701402"/>
              <a:gd name="connsiteX4" fmla="*/ 0 w 9464247"/>
              <a:gd name="connsiteY4" fmla="*/ 694675 h 701402"/>
              <a:gd name="connsiteX5" fmla="*/ 24157 w 9464247"/>
              <a:gd name="connsiteY5" fmla="*/ 427638 h 701402"/>
              <a:gd name="connsiteX0" fmla="*/ 24157 w 9225808"/>
              <a:gd name="connsiteY0" fmla="*/ 427638 h 701402"/>
              <a:gd name="connsiteX1" fmla="*/ 24157 w 9225808"/>
              <a:gd name="connsiteY1" fmla="*/ 0 h 701402"/>
              <a:gd name="connsiteX2" fmla="*/ 9168157 w 9225808"/>
              <a:gd name="connsiteY2" fmla="*/ 427638 h 701402"/>
              <a:gd name="connsiteX3" fmla="*/ 9216476 w 9225808"/>
              <a:gd name="connsiteY3" fmla="*/ 600636 h 701402"/>
              <a:gd name="connsiteX4" fmla="*/ 0 w 9225808"/>
              <a:gd name="connsiteY4" fmla="*/ 694675 h 701402"/>
              <a:gd name="connsiteX5" fmla="*/ 24157 w 9225808"/>
              <a:gd name="connsiteY5" fmla="*/ 427638 h 701402"/>
              <a:gd name="connsiteX0" fmla="*/ 28763 w 9230414"/>
              <a:gd name="connsiteY0" fmla="*/ 442554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5" fmla="*/ 28763 w 9230414"/>
              <a:gd name="connsiteY5" fmla="*/ 442554 h 716318"/>
              <a:gd name="connsiteX0" fmla="*/ 0 w 9237606"/>
              <a:gd name="connsiteY0" fmla="*/ 448947 h 716318"/>
              <a:gd name="connsiteX1" fmla="*/ 7192 w 9237606"/>
              <a:gd name="connsiteY1" fmla="*/ 0 h 716318"/>
              <a:gd name="connsiteX2" fmla="*/ 9179955 w 9237606"/>
              <a:gd name="connsiteY2" fmla="*/ 442554 h 716318"/>
              <a:gd name="connsiteX3" fmla="*/ 9228274 w 9237606"/>
              <a:gd name="connsiteY3" fmla="*/ 615552 h 716318"/>
              <a:gd name="connsiteX4" fmla="*/ 11798 w 9237606"/>
              <a:gd name="connsiteY4" fmla="*/ 709591 h 716318"/>
              <a:gd name="connsiteX5" fmla="*/ 0 w 9237606"/>
              <a:gd name="connsiteY5" fmla="*/ 448947 h 716318"/>
              <a:gd name="connsiteX0" fmla="*/ 4606 w 9230414"/>
              <a:gd name="connsiteY0" fmla="*/ 709591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0" fmla="*/ 74118 w 9230414"/>
              <a:gd name="connsiteY0" fmla="*/ 666974 h 678024"/>
              <a:gd name="connsiteX1" fmla="*/ 0 w 9230414"/>
              <a:gd name="connsiteY1" fmla="*/ 0 h 678024"/>
              <a:gd name="connsiteX2" fmla="*/ 9172763 w 9230414"/>
              <a:gd name="connsiteY2" fmla="*/ 442554 h 678024"/>
              <a:gd name="connsiteX3" fmla="*/ 9221082 w 9230414"/>
              <a:gd name="connsiteY3" fmla="*/ 615552 h 678024"/>
              <a:gd name="connsiteX4" fmla="*/ 74118 w 9230414"/>
              <a:gd name="connsiteY4" fmla="*/ 666974 h 678024"/>
              <a:gd name="connsiteX0" fmla="*/ 422 w 9231024"/>
              <a:gd name="connsiteY0" fmla="*/ 692545 h 700546"/>
              <a:gd name="connsiteX1" fmla="*/ 610 w 9231024"/>
              <a:gd name="connsiteY1" fmla="*/ 0 h 700546"/>
              <a:gd name="connsiteX2" fmla="*/ 9173373 w 9231024"/>
              <a:gd name="connsiteY2" fmla="*/ 442554 h 700546"/>
              <a:gd name="connsiteX3" fmla="*/ 9221692 w 9231024"/>
              <a:gd name="connsiteY3" fmla="*/ 615552 h 700546"/>
              <a:gd name="connsiteX4" fmla="*/ 422 w 9231024"/>
              <a:gd name="connsiteY4" fmla="*/ 692545 h 700546"/>
              <a:gd name="connsiteX0" fmla="*/ 422 w 9231024"/>
              <a:gd name="connsiteY0" fmla="*/ 692545 h 692966"/>
              <a:gd name="connsiteX1" fmla="*/ 610 w 9231024"/>
              <a:gd name="connsiteY1" fmla="*/ 0 h 692966"/>
              <a:gd name="connsiteX2" fmla="*/ 9173373 w 9231024"/>
              <a:gd name="connsiteY2" fmla="*/ 442554 h 692966"/>
              <a:gd name="connsiteX3" fmla="*/ 9221692 w 9231024"/>
              <a:gd name="connsiteY3" fmla="*/ 615552 h 692966"/>
              <a:gd name="connsiteX4" fmla="*/ 422 w 9231024"/>
              <a:gd name="connsiteY4" fmla="*/ 692545 h 692966"/>
              <a:gd name="connsiteX0" fmla="*/ 422 w 9224791"/>
              <a:gd name="connsiteY0" fmla="*/ 692545 h 716347"/>
              <a:gd name="connsiteX1" fmla="*/ 610 w 9224791"/>
              <a:gd name="connsiteY1" fmla="*/ 0 h 716347"/>
              <a:gd name="connsiteX2" fmla="*/ 9173373 w 9224791"/>
              <a:gd name="connsiteY2" fmla="*/ 442554 h 716347"/>
              <a:gd name="connsiteX3" fmla="*/ 9214501 w 9224791"/>
              <a:gd name="connsiteY3" fmla="*/ 696525 h 716347"/>
              <a:gd name="connsiteX4" fmla="*/ 422 w 9224791"/>
              <a:gd name="connsiteY4" fmla="*/ 692545 h 716347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7366"/>
              <a:gd name="connsiteX1" fmla="*/ 610 w 9224791"/>
              <a:gd name="connsiteY1" fmla="*/ 0 h 697366"/>
              <a:gd name="connsiteX2" fmla="*/ 9173373 w 9224791"/>
              <a:gd name="connsiteY2" fmla="*/ 442554 h 697366"/>
              <a:gd name="connsiteX3" fmla="*/ 9214501 w 9224791"/>
              <a:gd name="connsiteY3" fmla="*/ 696525 h 697366"/>
              <a:gd name="connsiteX4" fmla="*/ 422 w 9224791"/>
              <a:gd name="connsiteY4" fmla="*/ 692545 h 697366"/>
              <a:gd name="connsiteX0" fmla="*/ 422 w 9216424"/>
              <a:gd name="connsiteY0" fmla="*/ 692545 h 697366"/>
              <a:gd name="connsiteX1" fmla="*/ 610 w 9216424"/>
              <a:gd name="connsiteY1" fmla="*/ 0 h 697366"/>
              <a:gd name="connsiteX2" fmla="*/ 9173373 w 9216424"/>
              <a:gd name="connsiteY2" fmla="*/ 442554 h 697366"/>
              <a:gd name="connsiteX3" fmla="*/ 9214501 w 9216424"/>
              <a:gd name="connsiteY3" fmla="*/ 696525 h 697366"/>
              <a:gd name="connsiteX4" fmla="*/ 422 w 9216424"/>
              <a:gd name="connsiteY4" fmla="*/ 692545 h 697366"/>
              <a:gd name="connsiteX0" fmla="*/ 422 w 9228921"/>
              <a:gd name="connsiteY0" fmla="*/ 692545 h 697366"/>
              <a:gd name="connsiteX1" fmla="*/ 610 w 9228921"/>
              <a:gd name="connsiteY1" fmla="*/ 0 h 697366"/>
              <a:gd name="connsiteX2" fmla="*/ 9214121 w 9228921"/>
              <a:gd name="connsiteY2" fmla="*/ 442554 h 697366"/>
              <a:gd name="connsiteX3" fmla="*/ 9214501 w 9228921"/>
              <a:gd name="connsiteY3" fmla="*/ 696525 h 697366"/>
              <a:gd name="connsiteX4" fmla="*/ 422 w 9228921"/>
              <a:gd name="connsiteY4" fmla="*/ 692545 h 697366"/>
              <a:gd name="connsiteX0" fmla="*/ 422 w 9220071"/>
              <a:gd name="connsiteY0" fmla="*/ 692545 h 697366"/>
              <a:gd name="connsiteX1" fmla="*/ 610 w 9220071"/>
              <a:gd name="connsiteY1" fmla="*/ 0 h 697366"/>
              <a:gd name="connsiteX2" fmla="*/ 9214121 w 9220071"/>
              <a:gd name="connsiteY2" fmla="*/ 442554 h 697366"/>
              <a:gd name="connsiteX3" fmla="*/ 9214501 w 9220071"/>
              <a:gd name="connsiteY3" fmla="*/ 696525 h 697366"/>
              <a:gd name="connsiteX4" fmla="*/ 422 w 9220071"/>
              <a:gd name="connsiteY4" fmla="*/ 692545 h 697366"/>
              <a:gd name="connsiteX0" fmla="*/ 422 w 9218118"/>
              <a:gd name="connsiteY0" fmla="*/ 692545 h 697366"/>
              <a:gd name="connsiteX1" fmla="*/ 610 w 9218118"/>
              <a:gd name="connsiteY1" fmla="*/ 0 h 697366"/>
              <a:gd name="connsiteX2" fmla="*/ 9214121 w 9218118"/>
              <a:gd name="connsiteY2" fmla="*/ 442554 h 697366"/>
              <a:gd name="connsiteX3" fmla="*/ 9214501 w 9218118"/>
              <a:gd name="connsiteY3" fmla="*/ 696525 h 697366"/>
              <a:gd name="connsiteX4" fmla="*/ 422 w 9218118"/>
              <a:gd name="connsiteY4" fmla="*/ 692545 h 697366"/>
              <a:gd name="connsiteX0" fmla="*/ 422 w 9216000"/>
              <a:gd name="connsiteY0" fmla="*/ 692545 h 697366"/>
              <a:gd name="connsiteX1" fmla="*/ 610 w 9216000"/>
              <a:gd name="connsiteY1" fmla="*/ 0 h 697366"/>
              <a:gd name="connsiteX2" fmla="*/ 9214121 w 9216000"/>
              <a:gd name="connsiteY2" fmla="*/ 442554 h 697366"/>
              <a:gd name="connsiteX3" fmla="*/ 9214501 w 9216000"/>
              <a:gd name="connsiteY3" fmla="*/ 696525 h 697366"/>
              <a:gd name="connsiteX4" fmla="*/ 422 w 9216000"/>
              <a:gd name="connsiteY4" fmla="*/ 692545 h 697366"/>
              <a:gd name="connsiteX0" fmla="*/ 422 w 9214501"/>
              <a:gd name="connsiteY0" fmla="*/ 692545 h 697366"/>
              <a:gd name="connsiteX1" fmla="*/ 610 w 9214501"/>
              <a:gd name="connsiteY1" fmla="*/ 0 h 697366"/>
              <a:gd name="connsiteX2" fmla="*/ 9214121 w 9214501"/>
              <a:gd name="connsiteY2" fmla="*/ 442554 h 697366"/>
              <a:gd name="connsiteX3" fmla="*/ 9214501 w 9214501"/>
              <a:gd name="connsiteY3" fmla="*/ 696525 h 697366"/>
              <a:gd name="connsiteX4" fmla="*/ 422 w 9214501"/>
              <a:gd name="connsiteY4" fmla="*/ 692545 h 697366"/>
              <a:gd name="connsiteX0" fmla="*/ 30972 w 9213891"/>
              <a:gd name="connsiteY0" fmla="*/ 673368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30972 w 9213891"/>
              <a:gd name="connsiteY4" fmla="*/ 673368 h 696525"/>
              <a:gd name="connsiteX0" fmla="*/ 4605 w 9213891"/>
              <a:gd name="connsiteY0" fmla="*/ 692546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4605 w 9213891"/>
              <a:gd name="connsiteY4" fmla="*/ 692546 h 696525"/>
              <a:gd name="connsiteX0" fmla="*/ 2208 w 9211494"/>
              <a:gd name="connsiteY0" fmla="*/ 69680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6808 h 700787"/>
              <a:gd name="connsiteX0" fmla="*/ 422 w 9212105"/>
              <a:gd name="connsiteY0" fmla="*/ 696808 h 700787"/>
              <a:gd name="connsiteX1" fmla="*/ 611 w 9212105"/>
              <a:gd name="connsiteY1" fmla="*/ 0 h 700787"/>
              <a:gd name="connsiteX2" fmla="*/ 9211725 w 9212105"/>
              <a:gd name="connsiteY2" fmla="*/ 446816 h 700787"/>
              <a:gd name="connsiteX3" fmla="*/ 9212105 w 9212105"/>
              <a:gd name="connsiteY3" fmla="*/ 700787 h 700787"/>
              <a:gd name="connsiteX4" fmla="*/ 422 w 9212105"/>
              <a:gd name="connsiteY4" fmla="*/ 696808 h 700787"/>
              <a:gd name="connsiteX0" fmla="*/ 2208 w 9211494"/>
              <a:gd name="connsiteY0" fmla="*/ 69043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0438 h 700787"/>
              <a:gd name="connsiteX0" fmla="*/ 2208 w 9211494"/>
              <a:gd name="connsiteY0" fmla="*/ 701054 h 701054"/>
              <a:gd name="connsiteX1" fmla="*/ 0 w 9211494"/>
              <a:gd name="connsiteY1" fmla="*/ 0 h 701054"/>
              <a:gd name="connsiteX2" fmla="*/ 9211114 w 9211494"/>
              <a:gd name="connsiteY2" fmla="*/ 446816 h 701054"/>
              <a:gd name="connsiteX3" fmla="*/ 9211494 w 9211494"/>
              <a:gd name="connsiteY3" fmla="*/ 700787 h 701054"/>
              <a:gd name="connsiteX4" fmla="*/ 2208 w 9211494"/>
              <a:gd name="connsiteY4" fmla="*/ 701054 h 701054"/>
              <a:gd name="connsiteX0" fmla="*/ 127 w 9221397"/>
              <a:gd name="connsiteY0" fmla="*/ 705301 h 705301"/>
              <a:gd name="connsiteX1" fmla="*/ 9903 w 9221397"/>
              <a:gd name="connsiteY1" fmla="*/ 0 h 705301"/>
              <a:gd name="connsiteX2" fmla="*/ 9221017 w 9221397"/>
              <a:gd name="connsiteY2" fmla="*/ 446816 h 705301"/>
              <a:gd name="connsiteX3" fmla="*/ 9221397 w 9221397"/>
              <a:gd name="connsiteY3" fmla="*/ 700787 h 705301"/>
              <a:gd name="connsiteX4" fmla="*/ 127 w 9221397"/>
              <a:gd name="connsiteY4" fmla="*/ 705301 h 705301"/>
              <a:gd name="connsiteX0" fmla="*/ 422 w 9221692"/>
              <a:gd name="connsiteY0" fmla="*/ 711670 h 711670"/>
              <a:gd name="connsiteX1" fmla="*/ 610 w 9221692"/>
              <a:gd name="connsiteY1" fmla="*/ 0 h 711670"/>
              <a:gd name="connsiteX2" fmla="*/ 9221312 w 9221692"/>
              <a:gd name="connsiteY2" fmla="*/ 453185 h 711670"/>
              <a:gd name="connsiteX3" fmla="*/ 9221692 w 9221692"/>
              <a:gd name="connsiteY3" fmla="*/ 707156 h 711670"/>
              <a:gd name="connsiteX4" fmla="*/ 422 w 9221692"/>
              <a:gd name="connsiteY4" fmla="*/ 711670 h 711670"/>
              <a:gd name="connsiteX0" fmla="*/ 7003 w 9228273"/>
              <a:gd name="connsiteY0" fmla="*/ 713794 h 713794"/>
              <a:gd name="connsiteX1" fmla="*/ 0 w 9228273"/>
              <a:gd name="connsiteY1" fmla="*/ 0 h 713794"/>
              <a:gd name="connsiteX2" fmla="*/ 9227893 w 9228273"/>
              <a:gd name="connsiteY2" fmla="*/ 455309 h 713794"/>
              <a:gd name="connsiteX3" fmla="*/ 9228273 w 9228273"/>
              <a:gd name="connsiteY3" fmla="*/ 709280 h 713794"/>
              <a:gd name="connsiteX4" fmla="*/ 7003 w 9228273"/>
              <a:gd name="connsiteY4" fmla="*/ 713794 h 713794"/>
              <a:gd name="connsiteX0" fmla="*/ 2209 w 9223479"/>
              <a:gd name="connsiteY0" fmla="*/ 711670 h 711670"/>
              <a:gd name="connsiteX1" fmla="*/ 0 w 9223479"/>
              <a:gd name="connsiteY1" fmla="*/ 0 h 711670"/>
              <a:gd name="connsiteX2" fmla="*/ 9223099 w 9223479"/>
              <a:gd name="connsiteY2" fmla="*/ 453185 h 711670"/>
              <a:gd name="connsiteX3" fmla="*/ 9223479 w 9223479"/>
              <a:gd name="connsiteY3" fmla="*/ 707156 h 711670"/>
              <a:gd name="connsiteX4" fmla="*/ 2209 w 9223479"/>
              <a:gd name="connsiteY4" fmla="*/ 711670 h 711670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127 w 9233381"/>
              <a:gd name="connsiteY0" fmla="*/ 722286 h 722286"/>
              <a:gd name="connsiteX1" fmla="*/ 9902 w 9233381"/>
              <a:gd name="connsiteY1" fmla="*/ 0 h 722286"/>
              <a:gd name="connsiteX2" fmla="*/ 9233001 w 9233381"/>
              <a:gd name="connsiteY2" fmla="*/ 453185 h 722286"/>
              <a:gd name="connsiteX3" fmla="*/ 9233381 w 9233381"/>
              <a:gd name="connsiteY3" fmla="*/ 713525 h 722286"/>
              <a:gd name="connsiteX4" fmla="*/ 127 w 9233381"/>
              <a:gd name="connsiteY4" fmla="*/ 722286 h 722286"/>
              <a:gd name="connsiteX0" fmla="*/ 7003 w 9240257"/>
              <a:gd name="connsiteY0" fmla="*/ 722286 h 722286"/>
              <a:gd name="connsiteX1" fmla="*/ 0 w 9240257"/>
              <a:gd name="connsiteY1" fmla="*/ 0 h 722286"/>
              <a:gd name="connsiteX2" fmla="*/ 9239877 w 9240257"/>
              <a:gd name="connsiteY2" fmla="*/ 453185 h 722286"/>
              <a:gd name="connsiteX3" fmla="*/ 9240257 w 9240257"/>
              <a:gd name="connsiteY3" fmla="*/ 713525 h 722286"/>
              <a:gd name="connsiteX4" fmla="*/ 7003 w 9240257"/>
              <a:gd name="connsiteY4" fmla="*/ 722286 h 722286"/>
              <a:gd name="connsiteX0" fmla="*/ 2210 w 9235464"/>
              <a:gd name="connsiteY0" fmla="*/ 722286 h 722286"/>
              <a:gd name="connsiteX1" fmla="*/ 0 w 9235464"/>
              <a:gd name="connsiteY1" fmla="*/ 0 h 722286"/>
              <a:gd name="connsiteX2" fmla="*/ 9235084 w 9235464"/>
              <a:gd name="connsiteY2" fmla="*/ 453185 h 722286"/>
              <a:gd name="connsiteX3" fmla="*/ 9235464 w 9235464"/>
              <a:gd name="connsiteY3" fmla="*/ 713525 h 722286"/>
              <a:gd name="connsiteX4" fmla="*/ 2210 w 9235464"/>
              <a:gd name="connsiteY4" fmla="*/ 722286 h 722286"/>
              <a:gd name="connsiteX0" fmla="*/ 2210 w 9242275"/>
              <a:gd name="connsiteY0" fmla="*/ 722286 h 722286"/>
              <a:gd name="connsiteX1" fmla="*/ 0 w 9242275"/>
              <a:gd name="connsiteY1" fmla="*/ 0 h 722286"/>
              <a:gd name="connsiteX2" fmla="*/ 9242275 w 9242275"/>
              <a:gd name="connsiteY2" fmla="*/ 455308 h 722286"/>
              <a:gd name="connsiteX3" fmla="*/ 9235464 w 9242275"/>
              <a:gd name="connsiteY3" fmla="*/ 713525 h 722286"/>
              <a:gd name="connsiteX4" fmla="*/ 2210 w 9242275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2275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  <a:gd name="connsiteX0" fmla="*/ 2210 w 9249466"/>
              <a:gd name="connsiteY0" fmla="*/ 722286 h 722286"/>
              <a:gd name="connsiteX1" fmla="*/ 0 w 9249466"/>
              <a:gd name="connsiteY1" fmla="*/ 0 h 722286"/>
              <a:gd name="connsiteX2" fmla="*/ 9249466 w 9249466"/>
              <a:gd name="connsiteY2" fmla="*/ 455308 h 722286"/>
              <a:gd name="connsiteX3" fmla="*/ 9245051 w 9249466"/>
              <a:gd name="connsiteY3" fmla="*/ 711402 h 722286"/>
              <a:gd name="connsiteX4" fmla="*/ 2210 w 9249466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4673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5051" h="722286">
                <a:moveTo>
                  <a:pt x="2210" y="722286"/>
                </a:moveTo>
                <a:cubicBezTo>
                  <a:pt x="675" y="485756"/>
                  <a:pt x="1535" y="236530"/>
                  <a:pt x="0" y="0"/>
                </a:cubicBezTo>
                <a:cubicBezTo>
                  <a:pt x="2591753" y="411252"/>
                  <a:pt x="6136515" y="450300"/>
                  <a:pt x="9244673" y="455308"/>
                </a:cubicBezTo>
                <a:cubicBezTo>
                  <a:pt x="9244095" y="514222"/>
                  <a:pt x="9244088" y="569476"/>
                  <a:pt x="9245051" y="711402"/>
                </a:cubicBezTo>
                <a:lnTo>
                  <a:pt x="2210" y="72228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479" tIns="208739" rIns="417479" bIns="208739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94316" y="1626999"/>
            <a:ext cx="25071660" cy="5393799"/>
          </a:xfrm>
          <a:prstGeom prst="rect">
            <a:avLst/>
          </a:prstGeom>
        </p:spPr>
        <p:txBody>
          <a:bodyPr vert="horz" lIns="417479" tIns="208739" rIns="417479" bIns="208739" rtlCol="0" anchor="b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8369263"/>
            <a:ext cx="27251978" cy="29871056"/>
          </a:xfrm>
          <a:prstGeom prst="rect">
            <a:avLst/>
          </a:prstGeom>
        </p:spPr>
        <p:txBody>
          <a:bodyPr vert="horz" lIns="417479" tIns="208739" rIns="417479" bIns="208739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3" name="Text Box 66"/>
          <p:cNvSpPr txBox="1">
            <a:spLocks noChangeArrowheads="1"/>
          </p:cNvSpPr>
          <p:nvPr/>
        </p:nvSpPr>
        <p:spPr bwMode="auto">
          <a:xfrm>
            <a:off x="2042335" y="40898635"/>
            <a:ext cx="28237640" cy="196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7451" tIns="208721" rIns="417451" bIns="208721" anchor="b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kumimoji="0" lang="en-US" altLang="ja-JP" sz="50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Department of </a:t>
            </a:r>
            <a:r>
              <a:rPr kumimoji="0" lang="en-US" altLang="ja-JP" sz="5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Computer Science, Graduate School of Information</a:t>
            </a:r>
            <a:r>
              <a:rPr kumimoji="0" lang="en-US" altLang="ja-JP" sz="5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Science and</a:t>
            </a:r>
            <a:r>
              <a:rPr kumimoji="0" lang="en-US" altLang="ja-JP" sz="5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Technology, Osaka </a:t>
            </a:r>
            <a:r>
              <a:rPr kumimoji="0" lang="en-US" altLang="ja-JP" sz="50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University.</a:t>
            </a:r>
            <a:r>
              <a:rPr kumimoji="0" lang="en-US" altLang="ja-JP" sz="50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http://sdl.ist.osaka-u.ac.jp/</a:t>
            </a:r>
            <a:endParaRPr kumimoji="0" lang="en-US" altLang="ja-JP" sz="50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28515" y="40641872"/>
            <a:ext cx="15659925" cy="1011460"/>
          </a:xfrm>
          <a:prstGeom prst="rect">
            <a:avLst/>
          </a:prstGeom>
          <a:noFill/>
        </p:spPr>
        <p:txBody>
          <a:bodyPr wrap="none" lIns="417479" tIns="208739" rIns="417479" bIns="208739" rtlCol="0">
            <a:spAutoFit/>
          </a:bodyPr>
          <a:lstStyle/>
          <a:p>
            <a:pPr>
              <a:lnSpc>
                <a:spcPts val="4567"/>
              </a:lnSpc>
            </a:pPr>
            <a:r>
              <a:rPr kumimoji="1" lang="en-US" altLang="ja-JP" sz="50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KUSUMOTO</a:t>
            </a:r>
            <a:r>
              <a:rPr kumimoji="1" lang="ja-JP" altLang="en-US" sz="50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50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LABORATORY</a:t>
            </a:r>
            <a:r>
              <a:rPr kumimoji="1" lang="ja-JP" altLang="en-US" sz="50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50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 Software Design Laboratory</a:t>
            </a:r>
            <a:endParaRPr kumimoji="1" lang="ja-JP" altLang="en-US" sz="5000" b="1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 lIns="417479" tIns="208739" rIns="417479" bIns="208739"/>
          <a:lstStyle>
            <a:lvl1pPr algn="l">
              <a:defRPr sz="55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3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lIns="417479" tIns="208739" rIns="417479" bIns="208739"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3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lIns="417479" tIns="208739" rIns="417479" bIns="208739"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7" y="39041403"/>
            <a:ext cx="1918781" cy="3577283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174795" rtl="0" eaLnBrk="1" latinLnBrk="0" hangingPunct="1">
        <a:spcBef>
          <a:spcPct val="0"/>
        </a:spcBef>
        <a:buNone/>
        <a:defRPr kumimoji="1" sz="20100" b="0" kern="1200">
          <a:solidFill>
            <a:schemeClr val="tx1"/>
          </a:solidFill>
          <a:effectLst/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</p:titleStyle>
    <p:bodyStyle>
      <a:lvl1pPr marL="1565549" indent="-1565549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  <a:lvl2pPr marL="3392016" indent="-1304623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2pPr>
      <a:lvl3pPr marL="5218492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3pPr>
      <a:lvl4pPr marL="7305885" indent="-1043697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4pPr>
      <a:lvl5pPr marL="9393287" indent="-1043697" algn="l" defTabSz="4174795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5pPr>
      <a:lvl6pPr marL="11480681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8074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5476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2869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39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795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189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582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984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4377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177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917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94316" y="1264843"/>
            <a:ext cx="25071660" cy="5755955"/>
          </a:xfrm>
          <a:prstGeom prst="rect">
            <a:avLst/>
          </a:prstGeom>
        </p:spPr>
        <p:txBody>
          <a:bodyPr vert="horz" lIns="417479" tIns="208739" rIns="417479" bIns="208739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8369263"/>
            <a:ext cx="27251978" cy="29871056"/>
          </a:xfrm>
          <a:prstGeom prst="rect">
            <a:avLst/>
          </a:prstGeom>
        </p:spPr>
        <p:txBody>
          <a:bodyPr vert="horz" lIns="417479" tIns="208739" rIns="417479" bIns="20873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3999" y="38331747"/>
            <a:ext cx="7065328" cy="2279158"/>
          </a:xfrm>
          <a:prstGeom prst="rect">
            <a:avLst/>
          </a:prstGeom>
        </p:spPr>
        <p:txBody>
          <a:bodyPr vert="horz" lIns="417479" tIns="208739" rIns="417479" bIns="208739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345658" y="38331747"/>
            <a:ext cx="9588659" cy="2279158"/>
          </a:xfrm>
          <a:prstGeom prst="rect">
            <a:avLst/>
          </a:prstGeom>
        </p:spPr>
        <p:txBody>
          <a:bodyPr vert="horz" lIns="417479" tIns="208739" rIns="417479" bIns="208739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700649" y="38300006"/>
            <a:ext cx="7065328" cy="2279158"/>
          </a:xfrm>
          <a:prstGeom prst="rect">
            <a:avLst/>
          </a:prstGeom>
        </p:spPr>
        <p:txBody>
          <a:bodyPr vert="horz" lIns="417479" tIns="208739" rIns="417479" bIns="208739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10"/>
          <p:cNvGrpSpPr/>
          <p:nvPr/>
        </p:nvGrpSpPr>
        <p:grpSpPr>
          <a:xfrm>
            <a:off x="0" y="40732043"/>
            <a:ext cx="30279975" cy="2076482"/>
            <a:chOff x="0" y="6525344"/>
            <a:chExt cx="9144000" cy="332656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Text Box 66"/>
            <p:cNvSpPr txBox="1">
              <a:spLocks noChangeArrowheads="1"/>
            </p:cNvSpPr>
            <p:nvPr/>
          </p:nvSpPr>
          <p:spPr bwMode="auto">
            <a:xfrm>
              <a:off x="0" y="6574328"/>
              <a:ext cx="9144000" cy="216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1434" tIns="45716" rIns="91434" bIns="45716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kumimoji="0" lang="en-US" altLang="ja-JP" sz="4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Software Design Laboratory, Department of Computer Science, Graduate School of Information</a:t>
              </a:r>
              <a:r>
                <a:rPr kumimoji="0" lang="en-US" altLang="ja-JP" sz="4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 </a:t>
              </a:r>
              <a:r>
                <a:rPr kumimoji="0" lang="en-US" altLang="ja-JP" sz="4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Science and</a:t>
              </a:r>
              <a:r>
                <a:rPr kumimoji="0" lang="en-US" altLang="ja-JP" sz="4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 </a:t>
              </a:r>
              <a:r>
                <a:rPr kumimoji="0" lang="en-US" altLang="ja-JP" sz="4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Technology, Osaka </a:t>
              </a:r>
              <a:r>
                <a:rPr kumimoji="0" lang="en-US" altLang="ja-JP" sz="41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University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174795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549" indent="-1565549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016" indent="-1304623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492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5885" indent="-1043697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3287" indent="-1043697" algn="l" defTabSz="4174795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0681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8074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5476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2869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39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795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189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582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984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4377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177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917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角三角形 6"/>
          <p:cNvSpPr/>
          <p:nvPr/>
        </p:nvSpPr>
        <p:spPr>
          <a:xfrm>
            <a:off x="-86116" y="37908416"/>
            <a:ext cx="30413907" cy="5056537"/>
          </a:xfrm>
          <a:custGeom>
            <a:avLst/>
            <a:gdLst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8000"/>
              <a:gd name="connsiteX1" fmla="*/ 0 w 9144000"/>
              <a:gd name="connsiteY1" fmla="*/ 0 h 838000"/>
              <a:gd name="connsiteX2" fmla="*/ 9144000 w 9144000"/>
              <a:gd name="connsiteY2" fmla="*/ 836712 h 838000"/>
              <a:gd name="connsiteX3" fmla="*/ 0 w 9144000"/>
              <a:gd name="connsiteY3" fmla="*/ 836712 h 838000"/>
              <a:gd name="connsiteX0" fmla="*/ 0 w 9144000"/>
              <a:gd name="connsiteY0" fmla="*/ 427638 h 525367"/>
              <a:gd name="connsiteX1" fmla="*/ 0 w 9144000"/>
              <a:gd name="connsiteY1" fmla="*/ 0 h 525367"/>
              <a:gd name="connsiteX2" fmla="*/ 9144000 w 9144000"/>
              <a:gd name="connsiteY2" fmla="*/ 427638 h 525367"/>
              <a:gd name="connsiteX3" fmla="*/ 0 w 9144000"/>
              <a:gd name="connsiteY3" fmla="*/ 427638 h 525367"/>
              <a:gd name="connsiteX0" fmla="*/ 0 w 9144000"/>
              <a:gd name="connsiteY0" fmla="*/ 427638 h 429170"/>
              <a:gd name="connsiteX1" fmla="*/ 0 w 9144000"/>
              <a:gd name="connsiteY1" fmla="*/ 0 h 429170"/>
              <a:gd name="connsiteX2" fmla="*/ 9144000 w 9144000"/>
              <a:gd name="connsiteY2" fmla="*/ 427638 h 429170"/>
              <a:gd name="connsiteX3" fmla="*/ 0 w 9144000"/>
              <a:gd name="connsiteY3" fmla="*/ 427638 h 429170"/>
              <a:gd name="connsiteX0" fmla="*/ 24157 w 9168157"/>
              <a:gd name="connsiteY0" fmla="*/ 427638 h 694675"/>
              <a:gd name="connsiteX1" fmla="*/ 24157 w 9168157"/>
              <a:gd name="connsiteY1" fmla="*/ 0 h 694675"/>
              <a:gd name="connsiteX2" fmla="*/ 9168157 w 9168157"/>
              <a:gd name="connsiteY2" fmla="*/ 427638 h 694675"/>
              <a:gd name="connsiteX3" fmla="*/ 0 w 9168157"/>
              <a:gd name="connsiteY3" fmla="*/ 694675 h 694675"/>
              <a:gd name="connsiteX4" fmla="*/ 24157 w 9168157"/>
              <a:gd name="connsiteY4" fmla="*/ 427638 h 694675"/>
              <a:gd name="connsiteX0" fmla="*/ 24157 w 10038191"/>
              <a:gd name="connsiteY0" fmla="*/ 427638 h 701402"/>
              <a:gd name="connsiteX1" fmla="*/ 24157 w 10038191"/>
              <a:gd name="connsiteY1" fmla="*/ 0 h 701402"/>
              <a:gd name="connsiteX2" fmla="*/ 9168157 w 10038191"/>
              <a:gd name="connsiteY2" fmla="*/ 427638 h 701402"/>
              <a:gd name="connsiteX3" fmla="*/ 9216476 w 10038191"/>
              <a:gd name="connsiteY3" fmla="*/ 600636 h 701402"/>
              <a:gd name="connsiteX4" fmla="*/ 0 w 10038191"/>
              <a:gd name="connsiteY4" fmla="*/ 694675 h 701402"/>
              <a:gd name="connsiteX5" fmla="*/ 24157 w 10038191"/>
              <a:gd name="connsiteY5" fmla="*/ 427638 h 701402"/>
              <a:gd name="connsiteX0" fmla="*/ 24157 w 9464247"/>
              <a:gd name="connsiteY0" fmla="*/ 427638 h 701402"/>
              <a:gd name="connsiteX1" fmla="*/ 24157 w 9464247"/>
              <a:gd name="connsiteY1" fmla="*/ 0 h 701402"/>
              <a:gd name="connsiteX2" fmla="*/ 9168157 w 9464247"/>
              <a:gd name="connsiteY2" fmla="*/ 427638 h 701402"/>
              <a:gd name="connsiteX3" fmla="*/ 9216476 w 9464247"/>
              <a:gd name="connsiteY3" fmla="*/ 600636 h 701402"/>
              <a:gd name="connsiteX4" fmla="*/ 0 w 9464247"/>
              <a:gd name="connsiteY4" fmla="*/ 694675 h 701402"/>
              <a:gd name="connsiteX5" fmla="*/ 24157 w 9464247"/>
              <a:gd name="connsiteY5" fmla="*/ 427638 h 701402"/>
              <a:gd name="connsiteX0" fmla="*/ 24157 w 9225808"/>
              <a:gd name="connsiteY0" fmla="*/ 427638 h 701402"/>
              <a:gd name="connsiteX1" fmla="*/ 24157 w 9225808"/>
              <a:gd name="connsiteY1" fmla="*/ 0 h 701402"/>
              <a:gd name="connsiteX2" fmla="*/ 9168157 w 9225808"/>
              <a:gd name="connsiteY2" fmla="*/ 427638 h 701402"/>
              <a:gd name="connsiteX3" fmla="*/ 9216476 w 9225808"/>
              <a:gd name="connsiteY3" fmla="*/ 600636 h 701402"/>
              <a:gd name="connsiteX4" fmla="*/ 0 w 9225808"/>
              <a:gd name="connsiteY4" fmla="*/ 694675 h 701402"/>
              <a:gd name="connsiteX5" fmla="*/ 24157 w 9225808"/>
              <a:gd name="connsiteY5" fmla="*/ 427638 h 701402"/>
              <a:gd name="connsiteX0" fmla="*/ 28763 w 9230414"/>
              <a:gd name="connsiteY0" fmla="*/ 442554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5" fmla="*/ 28763 w 9230414"/>
              <a:gd name="connsiteY5" fmla="*/ 442554 h 716318"/>
              <a:gd name="connsiteX0" fmla="*/ 0 w 9237606"/>
              <a:gd name="connsiteY0" fmla="*/ 448947 h 716318"/>
              <a:gd name="connsiteX1" fmla="*/ 7192 w 9237606"/>
              <a:gd name="connsiteY1" fmla="*/ 0 h 716318"/>
              <a:gd name="connsiteX2" fmla="*/ 9179955 w 9237606"/>
              <a:gd name="connsiteY2" fmla="*/ 442554 h 716318"/>
              <a:gd name="connsiteX3" fmla="*/ 9228274 w 9237606"/>
              <a:gd name="connsiteY3" fmla="*/ 615552 h 716318"/>
              <a:gd name="connsiteX4" fmla="*/ 11798 w 9237606"/>
              <a:gd name="connsiteY4" fmla="*/ 709591 h 716318"/>
              <a:gd name="connsiteX5" fmla="*/ 0 w 9237606"/>
              <a:gd name="connsiteY5" fmla="*/ 448947 h 716318"/>
              <a:gd name="connsiteX0" fmla="*/ 4606 w 9230414"/>
              <a:gd name="connsiteY0" fmla="*/ 709591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0" fmla="*/ 74118 w 9230414"/>
              <a:gd name="connsiteY0" fmla="*/ 666974 h 678024"/>
              <a:gd name="connsiteX1" fmla="*/ 0 w 9230414"/>
              <a:gd name="connsiteY1" fmla="*/ 0 h 678024"/>
              <a:gd name="connsiteX2" fmla="*/ 9172763 w 9230414"/>
              <a:gd name="connsiteY2" fmla="*/ 442554 h 678024"/>
              <a:gd name="connsiteX3" fmla="*/ 9221082 w 9230414"/>
              <a:gd name="connsiteY3" fmla="*/ 615552 h 678024"/>
              <a:gd name="connsiteX4" fmla="*/ 74118 w 9230414"/>
              <a:gd name="connsiteY4" fmla="*/ 666974 h 678024"/>
              <a:gd name="connsiteX0" fmla="*/ 422 w 9231024"/>
              <a:gd name="connsiteY0" fmla="*/ 692545 h 700546"/>
              <a:gd name="connsiteX1" fmla="*/ 610 w 9231024"/>
              <a:gd name="connsiteY1" fmla="*/ 0 h 700546"/>
              <a:gd name="connsiteX2" fmla="*/ 9173373 w 9231024"/>
              <a:gd name="connsiteY2" fmla="*/ 442554 h 700546"/>
              <a:gd name="connsiteX3" fmla="*/ 9221692 w 9231024"/>
              <a:gd name="connsiteY3" fmla="*/ 615552 h 700546"/>
              <a:gd name="connsiteX4" fmla="*/ 422 w 9231024"/>
              <a:gd name="connsiteY4" fmla="*/ 692545 h 700546"/>
              <a:gd name="connsiteX0" fmla="*/ 422 w 9231024"/>
              <a:gd name="connsiteY0" fmla="*/ 692545 h 692966"/>
              <a:gd name="connsiteX1" fmla="*/ 610 w 9231024"/>
              <a:gd name="connsiteY1" fmla="*/ 0 h 692966"/>
              <a:gd name="connsiteX2" fmla="*/ 9173373 w 9231024"/>
              <a:gd name="connsiteY2" fmla="*/ 442554 h 692966"/>
              <a:gd name="connsiteX3" fmla="*/ 9221692 w 9231024"/>
              <a:gd name="connsiteY3" fmla="*/ 615552 h 692966"/>
              <a:gd name="connsiteX4" fmla="*/ 422 w 9231024"/>
              <a:gd name="connsiteY4" fmla="*/ 692545 h 692966"/>
              <a:gd name="connsiteX0" fmla="*/ 422 w 9224791"/>
              <a:gd name="connsiteY0" fmla="*/ 692545 h 716347"/>
              <a:gd name="connsiteX1" fmla="*/ 610 w 9224791"/>
              <a:gd name="connsiteY1" fmla="*/ 0 h 716347"/>
              <a:gd name="connsiteX2" fmla="*/ 9173373 w 9224791"/>
              <a:gd name="connsiteY2" fmla="*/ 442554 h 716347"/>
              <a:gd name="connsiteX3" fmla="*/ 9214501 w 9224791"/>
              <a:gd name="connsiteY3" fmla="*/ 696525 h 716347"/>
              <a:gd name="connsiteX4" fmla="*/ 422 w 9224791"/>
              <a:gd name="connsiteY4" fmla="*/ 692545 h 716347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7366"/>
              <a:gd name="connsiteX1" fmla="*/ 610 w 9224791"/>
              <a:gd name="connsiteY1" fmla="*/ 0 h 697366"/>
              <a:gd name="connsiteX2" fmla="*/ 9173373 w 9224791"/>
              <a:gd name="connsiteY2" fmla="*/ 442554 h 697366"/>
              <a:gd name="connsiteX3" fmla="*/ 9214501 w 9224791"/>
              <a:gd name="connsiteY3" fmla="*/ 696525 h 697366"/>
              <a:gd name="connsiteX4" fmla="*/ 422 w 9224791"/>
              <a:gd name="connsiteY4" fmla="*/ 692545 h 697366"/>
              <a:gd name="connsiteX0" fmla="*/ 422 w 9216424"/>
              <a:gd name="connsiteY0" fmla="*/ 692545 h 697366"/>
              <a:gd name="connsiteX1" fmla="*/ 610 w 9216424"/>
              <a:gd name="connsiteY1" fmla="*/ 0 h 697366"/>
              <a:gd name="connsiteX2" fmla="*/ 9173373 w 9216424"/>
              <a:gd name="connsiteY2" fmla="*/ 442554 h 697366"/>
              <a:gd name="connsiteX3" fmla="*/ 9214501 w 9216424"/>
              <a:gd name="connsiteY3" fmla="*/ 696525 h 697366"/>
              <a:gd name="connsiteX4" fmla="*/ 422 w 9216424"/>
              <a:gd name="connsiteY4" fmla="*/ 692545 h 697366"/>
              <a:gd name="connsiteX0" fmla="*/ 422 w 9228921"/>
              <a:gd name="connsiteY0" fmla="*/ 692545 h 697366"/>
              <a:gd name="connsiteX1" fmla="*/ 610 w 9228921"/>
              <a:gd name="connsiteY1" fmla="*/ 0 h 697366"/>
              <a:gd name="connsiteX2" fmla="*/ 9214121 w 9228921"/>
              <a:gd name="connsiteY2" fmla="*/ 442554 h 697366"/>
              <a:gd name="connsiteX3" fmla="*/ 9214501 w 9228921"/>
              <a:gd name="connsiteY3" fmla="*/ 696525 h 697366"/>
              <a:gd name="connsiteX4" fmla="*/ 422 w 9228921"/>
              <a:gd name="connsiteY4" fmla="*/ 692545 h 697366"/>
              <a:gd name="connsiteX0" fmla="*/ 422 w 9220071"/>
              <a:gd name="connsiteY0" fmla="*/ 692545 h 697366"/>
              <a:gd name="connsiteX1" fmla="*/ 610 w 9220071"/>
              <a:gd name="connsiteY1" fmla="*/ 0 h 697366"/>
              <a:gd name="connsiteX2" fmla="*/ 9214121 w 9220071"/>
              <a:gd name="connsiteY2" fmla="*/ 442554 h 697366"/>
              <a:gd name="connsiteX3" fmla="*/ 9214501 w 9220071"/>
              <a:gd name="connsiteY3" fmla="*/ 696525 h 697366"/>
              <a:gd name="connsiteX4" fmla="*/ 422 w 9220071"/>
              <a:gd name="connsiteY4" fmla="*/ 692545 h 697366"/>
              <a:gd name="connsiteX0" fmla="*/ 422 w 9218118"/>
              <a:gd name="connsiteY0" fmla="*/ 692545 h 697366"/>
              <a:gd name="connsiteX1" fmla="*/ 610 w 9218118"/>
              <a:gd name="connsiteY1" fmla="*/ 0 h 697366"/>
              <a:gd name="connsiteX2" fmla="*/ 9214121 w 9218118"/>
              <a:gd name="connsiteY2" fmla="*/ 442554 h 697366"/>
              <a:gd name="connsiteX3" fmla="*/ 9214501 w 9218118"/>
              <a:gd name="connsiteY3" fmla="*/ 696525 h 697366"/>
              <a:gd name="connsiteX4" fmla="*/ 422 w 9218118"/>
              <a:gd name="connsiteY4" fmla="*/ 692545 h 697366"/>
              <a:gd name="connsiteX0" fmla="*/ 422 w 9216000"/>
              <a:gd name="connsiteY0" fmla="*/ 692545 h 697366"/>
              <a:gd name="connsiteX1" fmla="*/ 610 w 9216000"/>
              <a:gd name="connsiteY1" fmla="*/ 0 h 697366"/>
              <a:gd name="connsiteX2" fmla="*/ 9214121 w 9216000"/>
              <a:gd name="connsiteY2" fmla="*/ 442554 h 697366"/>
              <a:gd name="connsiteX3" fmla="*/ 9214501 w 9216000"/>
              <a:gd name="connsiteY3" fmla="*/ 696525 h 697366"/>
              <a:gd name="connsiteX4" fmla="*/ 422 w 9216000"/>
              <a:gd name="connsiteY4" fmla="*/ 692545 h 697366"/>
              <a:gd name="connsiteX0" fmla="*/ 422 w 9214501"/>
              <a:gd name="connsiteY0" fmla="*/ 692545 h 697366"/>
              <a:gd name="connsiteX1" fmla="*/ 610 w 9214501"/>
              <a:gd name="connsiteY1" fmla="*/ 0 h 697366"/>
              <a:gd name="connsiteX2" fmla="*/ 9214121 w 9214501"/>
              <a:gd name="connsiteY2" fmla="*/ 442554 h 697366"/>
              <a:gd name="connsiteX3" fmla="*/ 9214501 w 9214501"/>
              <a:gd name="connsiteY3" fmla="*/ 696525 h 697366"/>
              <a:gd name="connsiteX4" fmla="*/ 422 w 9214501"/>
              <a:gd name="connsiteY4" fmla="*/ 692545 h 697366"/>
              <a:gd name="connsiteX0" fmla="*/ 30972 w 9213891"/>
              <a:gd name="connsiteY0" fmla="*/ 673368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30972 w 9213891"/>
              <a:gd name="connsiteY4" fmla="*/ 673368 h 696525"/>
              <a:gd name="connsiteX0" fmla="*/ 4605 w 9213891"/>
              <a:gd name="connsiteY0" fmla="*/ 692546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4605 w 9213891"/>
              <a:gd name="connsiteY4" fmla="*/ 692546 h 696525"/>
              <a:gd name="connsiteX0" fmla="*/ 2208 w 9211494"/>
              <a:gd name="connsiteY0" fmla="*/ 69680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6808 h 700787"/>
              <a:gd name="connsiteX0" fmla="*/ 422 w 9212105"/>
              <a:gd name="connsiteY0" fmla="*/ 696808 h 700787"/>
              <a:gd name="connsiteX1" fmla="*/ 611 w 9212105"/>
              <a:gd name="connsiteY1" fmla="*/ 0 h 700787"/>
              <a:gd name="connsiteX2" fmla="*/ 9211725 w 9212105"/>
              <a:gd name="connsiteY2" fmla="*/ 446816 h 700787"/>
              <a:gd name="connsiteX3" fmla="*/ 9212105 w 9212105"/>
              <a:gd name="connsiteY3" fmla="*/ 700787 h 700787"/>
              <a:gd name="connsiteX4" fmla="*/ 422 w 9212105"/>
              <a:gd name="connsiteY4" fmla="*/ 696808 h 700787"/>
              <a:gd name="connsiteX0" fmla="*/ 2208 w 9211494"/>
              <a:gd name="connsiteY0" fmla="*/ 69043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0438 h 700787"/>
              <a:gd name="connsiteX0" fmla="*/ 2208 w 9211494"/>
              <a:gd name="connsiteY0" fmla="*/ 701054 h 701054"/>
              <a:gd name="connsiteX1" fmla="*/ 0 w 9211494"/>
              <a:gd name="connsiteY1" fmla="*/ 0 h 701054"/>
              <a:gd name="connsiteX2" fmla="*/ 9211114 w 9211494"/>
              <a:gd name="connsiteY2" fmla="*/ 446816 h 701054"/>
              <a:gd name="connsiteX3" fmla="*/ 9211494 w 9211494"/>
              <a:gd name="connsiteY3" fmla="*/ 700787 h 701054"/>
              <a:gd name="connsiteX4" fmla="*/ 2208 w 9211494"/>
              <a:gd name="connsiteY4" fmla="*/ 701054 h 701054"/>
              <a:gd name="connsiteX0" fmla="*/ 127 w 9221397"/>
              <a:gd name="connsiteY0" fmla="*/ 705301 h 705301"/>
              <a:gd name="connsiteX1" fmla="*/ 9903 w 9221397"/>
              <a:gd name="connsiteY1" fmla="*/ 0 h 705301"/>
              <a:gd name="connsiteX2" fmla="*/ 9221017 w 9221397"/>
              <a:gd name="connsiteY2" fmla="*/ 446816 h 705301"/>
              <a:gd name="connsiteX3" fmla="*/ 9221397 w 9221397"/>
              <a:gd name="connsiteY3" fmla="*/ 700787 h 705301"/>
              <a:gd name="connsiteX4" fmla="*/ 127 w 9221397"/>
              <a:gd name="connsiteY4" fmla="*/ 705301 h 705301"/>
              <a:gd name="connsiteX0" fmla="*/ 422 w 9221692"/>
              <a:gd name="connsiteY0" fmla="*/ 711670 h 711670"/>
              <a:gd name="connsiteX1" fmla="*/ 610 w 9221692"/>
              <a:gd name="connsiteY1" fmla="*/ 0 h 711670"/>
              <a:gd name="connsiteX2" fmla="*/ 9221312 w 9221692"/>
              <a:gd name="connsiteY2" fmla="*/ 453185 h 711670"/>
              <a:gd name="connsiteX3" fmla="*/ 9221692 w 9221692"/>
              <a:gd name="connsiteY3" fmla="*/ 707156 h 711670"/>
              <a:gd name="connsiteX4" fmla="*/ 422 w 9221692"/>
              <a:gd name="connsiteY4" fmla="*/ 711670 h 711670"/>
              <a:gd name="connsiteX0" fmla="*/ 7003 w 9228273"/>
              <a:gd name="connsiteY0" fmla="*/ 713794 h 713794"/>
              <a:gd name="connsiteX1" fmla="*/ 0 w 9228273"/>
              <a:gd name="connsiteY1" fmla="*/ 0 h 713794"/>
              <a:gd name="connsiteX2" fmla="*/ 9227893 w 9228273"/>
              <a:gd name="connsiteY2" fmla="*/ 455309 h 713794"/>
              <a:gd name="connsiteX3" fmla="*/ 9228273 w 9228273"/>
              <a:gd name="connsiteY3" fmla="*/ 709280 h 713794"/>
              <a:gd name="connsiteX4" fmla="*/ 7003 w 9228273"/>
              <a:gd name="connsiteY4" fmla="*/ 713794 h 713794"/>
              <a:gd name="connsiteX0" fmla="*/ 2209 w 9223479"/>
              <a:gd name="connsiteY0" fmla="*/ 711670 h 711670"/>
              <a:gd name="connsiteX1" fmla="*/ 0 w 9223479"/>
              <a:gd name="connsiteY1" fmla="*/ 0 h 711670"/>
              <a:gd name="connsiteX2" fmla="*/ 9223099 w 9223479"/>
              <a:gd name="connsiteY2" fmla="*/ 453185 h 711670"/>
              <a:gd name="connsiteX3" fmla="*/ 9223479 w 9223479"/>
              <a:gd name="connsiteY3" fmla="*/ 707156 h 711670"/>
              <a:gd name="connsiteX4" fmla="*/ 2209 w 9223479"/>
              <a:gd name="connsiteY4" fmla="*/ 711670 h 711670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127 w 9233381"/>
              <a:gd name="connsiteY0" fmla="*/ 722286 h 722286"/>
              <a:gd name="connsiteX1" fmla="*/ 9902 w 9233381"/>
              <a:gd name="connsiteY1" fmla="*/ 0 h 722286"/>
              <a:gd name="connsiteX2" fmla="*/ 9233001 w 9233381"/>
              <a:gd name="connsiteY2" fmla="*/ 453185 h 722286"/>
              <a:gd name="connsiteX3" fmla="*/ 9233381 w 9233381"/>
              <a:gd name="connsiteY3" fmla="*/ 713525 h 722286"/>
              <a:gd name="connsiteX4" fmla="*/ 127 w 9233381"/>
              <a:gd name="connsiteY4" fmla="*/ 722286 h 722286"/>
              <a:gd name="connsiteX0" fmla="*/ 7003 w 9240257"/>
              <a:gd name="connsiteY0" fmla="*/ 722286 h 722286"/>
              <a:gd name="connsiteX1" fmla="*/ 0 w 9240257"/>
              <a:gd name="connsiteY1" fmla="*/ 0 h 722286"/>
              <a:gd name="connsiteX2" fmla="*/ 9239877 w 9240257"/>
              <a:gd name="connsiteY2" fmla="*/ 453185 h 722286"/>
              <a:gd name="connsiteX3" fmla="*/ 9240257 w 9240257"/>
              <a:gd name="connsiteY3" fmla="*/ 713525 h 722286"/>
              <a:gd name="connsiteX4" fmla="*/ 7003 w 9240257"/>
              <a:gd name="connsiteY4" fmla="*/ 722286 h 722286"/>
              <a:gd name="connsiteX0" fmla="*/ 2210 w 9235464"/>
              <a:gd name="connsiteY0" fmla="*/ 722286 h 722286"/>
              <a:gd name="connsiteX1" fmla="*/ 0 w 9235464"/>
              <a:gd name="connsiteY1" fmla="*/ 0 h 722286"/>
              <a:gd name="connsiteX2" fmla="*/ 9235084 w 9235464"/>
              <a:gd name="connsiteY2" fmla="*/ 453185 h 722286"/>
              <a:gd name="connsiteX3" fmla="*/ 9235464 w 9235464"/>
              <a:gd name="connsiteY3" fmla="*/ 713525 h 722286"/>
              <a:gd name="connsiteX4" fmla="*/ 2210 w 9235464"/>
              <a:gd name="connsiteY4" fmla="*/ 722286 h 722286"/>
              <a:gd name="connsiteX0" fmla="*/ 2210 w 9242275"/>
              <a:gd name="connsiteY0" fmla="*/ 722286 h 722286"/>
              <a:gd name="connsiteX1" fmla="*/ 0 w 9242275"/>
              <a:gd name="connsiteY1" fmla="*/ 0 h 722286"/>
              <a:gd name="connsiteX2" fmla="*/ 9242275 w 9242275"/>
              <a:gd name="connsiteY2" fmla="*/ 455308 h 722286"/>
              <a:gd name="connsiteX3" fmla="*/ 9235464 w 9242275"/>
              <a:gd name="connsiteY3" fmla="*/ 713525 h 722286"/>
              <a:gd name="connsiteX4" fmla="*/ 2210 w 9242275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2275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  <a:gd name="connsiteX0" fmla="*/ 2210 w 9249466"/>
              <a:gd name="connsiteY0" fmla="*/ 722286 h 722286"/>
              <a:gd name="connsiteX1" fmla="*/ 0 w 9249466"/>
              <a:gd name="connsiteY1" fmla="*/ 0 h 722286"/>
              <a:gd name="connsiteX2" fmla="*/ 9249466 w 9249466"/>
              <a:gd name="connsiteY2" fmla="*/ 455308 h 722286"/>
              <a:gd name="connsiteX3" fmla="*/ 9245051 w 9249466"/>
              <a:gd name="connsiteY3" fmla="*/ 711402 h 722286"/>
              <a:gd name="connsiteX4" fmla="*/ 2210 w 9249466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4673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5051" h="722286">
                <a:moveTo>
                  <a:pt x="2210" y="722286"/>
                </a:moveTo>
                <a:cubicBezTo>
                  <a:pt x="675" y="485756"/>
                  <a:pt x="1535" y="236530"/>
                  <a:pt x="0" y="0"/>
                </a:cubicBezTo>
                <a:cubicBezTo>
                  <a:pt x="2591753" y="411252"/>
                  <a:pt x="6136515" y="450300"/>
                  <a:pt x="9244673" y="455308"/>
                </a:cubicBezTo>
                <a:cubicBezTo>
                  <a:pt x="9244095" y="514222"/>
                  <a:pt x="9244088" y="569476"/>
                  <a:pt x="9245051" y="711402"/>
                </a:cubicBezTo>
                <a:lnTo>
                  <a:pt x="2210" y="72228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94316" y="1626999"/>
            <a:ext cx="25071660" cy="5393799"/>
          </a:xfrm>
          <a:prstGeom prst="rect">
            <a:avLst/>
          </a:prstGeom>
        </p:spPr>
        <p:txBody>
          <a:bodyPr vert="horz" lIns="417479" tIns="208739" rIns="417479" bIns="208739" rtlCol="0" anchor="b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8369263"/>
            <a:ext cx="27251978" cy="29871056"/>
          </a:xfrm>
          <a:prstGeom prst="rect">
            <a:avLst/>
          </a:prstGeom>
        </p:spPr>
        <p:txBody>
          <a:bodyPr vert="horz" lIns="417479" tIns="208739" rIns="417479" bIns="208739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3" name="Text Box 66"/>
          <p:cNvSpPr txBox="1">
            <a:spLocks noChangeArrowheads="1"/>
          </p:cNvSpPr>
          <p:nvPr/>
        </p:nvSpPr>
        <p:spPr bwMode="auto">
          <a:xfrm>
            <a:off x="2042335" y="40898635"/>
            <a:ext cx="28237640" cy="196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7451" tIns="208721" rIns="417451" bIns="208721" anchor="b">
            <a:spAutoFit/>
          </a:bodyPr>
          <a:lstStyle/>
          <a:p>
            <a:pPr>
              <a:spcBef>
                <a:spcPct val="0"/>
              </a:spcBef>
            </a:pPr>
            <a:r>
              <a:rPr kumimoji="0" lang="en-US" altLang="ja-JP" sz="5000" b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Department of </a:t>
            </a:r>
            <a:r>
              <a:rPr kumimoji="0" lang="en-US" altLang="ja-JP" sz="50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Computer Science, Graduate School of Information</a:t>
            </a:r>
            <a:r>
              <a:rPr kumimoji="0" lang="en-US" altLang="ja-JP" sz="50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Science and</a:t>
            </a:r>
            <a:r>
              <a:rPr kumimoji="0" lang="en-US" altLang="ja-JP" sz="50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Technology, Osaka </a:t>
            </a:r>
            <a:r>
              <a:rPr kumimoji="0" lang="en-US" altLang="ja-JP" sz="5000" b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University.  http://sdl.ist.osaka-u.ac.jp/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28515" y="40641872"/>
            <a:ext cx="15659925" cy="1011460"/>
          </a:xfrm>
          <a:prstGeom prst="rect">
            <a:avLst/>
          </a:prstGeom>
          <a:noFill/>
        </p:spPr>
        <p:txBody>
          <a:bodyPr wrap="none" lIns="417479" tIns="208739" rIns="417479" bIns="208739" rtlCol="0">
            <a:spAutoFit/>
          </a:bodyPr>
          <a:lstStyle/>
          <a:p>
            <a:pPr>
              <a:lnSpc>
                <a:spcPts val="4567"/>
              </a:lnSpc>
            </a:pPr>
            <a:r>
              <a:rPr lang="en-US" altLang="ja-JP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KUSUMOTO</a:t>
            </a:r>
            <a:r>
              <a:rPr lang="ja-JP" altLang="en-US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LABORATORY</a:t>
            </a:r>
            <a:r>
              <a:rPr lang="ja-JP" altLang="en-US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 Software Design Laboratory</a:t>
            </a:r>
            <a:endParaRPr lang="ja-JP" altLang="en-US" sz="5000" b="1" i="1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 lIns="417479" tIns="208739" rIns="417479" bIns="208739"/>
          <a:lstStyle>
            <a:lvl1pPr algn="l">
              <a:defRPr sz="55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lIns="417479" tIns="208739" rIns="417479" bIns="208739"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lIns="417479" tIns="208739" rIns="417479" bIns="208739"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7" y="39041403"/>
            <a:ext cx="1918781" cy="3577283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94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174795" rtl="0" eaLnBrk="1" latinLnBrk="0" hangingPunct="1">
        <a:spcBef>
          <a:spcPct val="0"/>
        </a:spcBef>
        <a:buNone/>
        <a:defRPr kumimoji="1" sz="20100" b="0" kern="1200">
          <a:solidFill>
            <a:schemeClr val="tx1"/>
          </a:solidFill>
          <a:effectLst/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</p:titleStyle>
    <p:bodyStyle>
      <a:lvl1pPr marL="1565549" indent="-1565549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  <a:lvl2pPr marL="3392016" indent="-1304623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2pPr>
      <a:lvl3pPr marL="5218492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3pPr>
      <a:lvl4pPr marL="7305885" indent="-1043697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4pPr>
      <a:lvl5pPr marL="9393287" indent="-1043697" algn="l" defTabSz="4174795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5pPr>
      <a:lvl6pPr marL="11480681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8074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5476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2869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39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795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189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582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984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4377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177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917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角三角形 6"/>
          <p:cNvSpPr/>
          <p:nvPr/>
        </p:nvSpPr>
        <p:spPr>
          <a:xfrm>
            <a:off x="-86123" y="37908416"/>
            <a:ext cx="30413907" cy="5056537"/>
          </a:xfrm>
          <a:custGeom>
            <a:avLst/>
            <a:gdLst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8000"/>
              <a:gd name="connsiteX1" fmla="*/ 0 w 9144000"/>
              <a:gd name="connsiteY1" fmla="*/ 0 h 838000"/>
              <a:gd name="connsiteX2" fmla="*/ 9144000 w 9144000"/>
              <a:gd name="connsiteY2" fmla="*/ 836712 h 838000"/>
              <a:gd name="connsiteX3" fmla="*/ 0 w 9144000"/>
              <a:gd name="connsiteY3" fmla="*/ 836712 h 838000"/>
              <a:gd name="connsiteX0" fmla="*/ 0 w 9144000"/>
              <a:gd name="connsiteY0" fmla="*/ 427638 h 525367"/>
              <a:gd name="connsiteX1" fmla="*/ 0 w 9144000"/>
              <a:gd name="connsiteY1" fmla="*/ 0 h 525367"/>
              <a:gd name="connsiteX2" fmla="*/ 9144000 w 9144000"/>
              <a:gd name="connsiteY2" fmla="*/ 427638 h 525367"/>
              <a:gd name="connsiteX3" fmla="*/ 0 w 9144000"/>
              <a:gd name="connsiteY3" fmla="*/ 427638 h 525367"/>
              <a:gd name="connsiteX0" fmla="*/ 0 w 9144000"/>
              <a:gd name="connsiteY0" fmla="*/ 427638 h 429170"/>
              <a:gd name="connsiteX1" fmla="*/ 0 w 9144000"/>
              <a:gd name="connsiteY1" fmla="*/ 0 h 429170"/>
              <a:gd name="connsiteX2" fmla="*/ 9144000 w 9144000"/>
              <a:gd name="connsiteY2" fmla="*/ 427638 h 429170"/>
              <a:gd name="connsiteX3" fmla="*/ 0 w 9144000"/>
              <a:gd name="connsiteY3" fmla="*/ 427638 h 429170"/>
              <a:gd name="connsiteX0" fmla="*/ 24157 w 9168157"/>
              <a:gd name="connsiteY0" fmla="*/ 427638 h 694675"/>
              <a:gd name="connsiteX1" fmla="*/ 24157 w 9168157"/>
              <a:gd name="connsiteY1" fmla="*/ 0 h 694675"/>
              <a:gd name="connsiteX2" fmla="*/ 9168157 w 9168157"/>
              <a:gd name="connsiteY2" fmla="*/ 427638 h 694675"/>
              <a:gd name="connsiteX3" fmla="*/ 0 w 9168157"/>
              <a:gd name="connsiteY3" fmla="*/ 694675 h 694675"/>
              <a:gd name="connsiteX4" fmla="*/ 24157 w 9168157"/>
              <a:gd name="connsiteY4" fmla="*/ 427638 h 694675"/>
              <a:gd name="connsiteX0" fmla="*/ 24157 w 10038191"/>
              <a:gd name="connsiteY0" fmla="*/ 427638 h 701402"/>
              <a:gd name="connsiteX1" fmla="*/ 24157 w 10038191"/>
              <a:gd name="connsiteY1" fmla="*/ 0 h 701402"/>
              <a:gd name="connsiteX2" fmla="*/ 9168157 w 10038191"/>
              <a:gd name="connsiteY2" fmla="*/ 427638 h 701402"/>
              <a:gd name="connsiteX3" fmla="*/ 9216476 w 10038191"/>
              <a:gd name="connsiteY3" fmla="*/ 600636 h 701402"/>
              <a:gd name="connsiteX4" fmla="*/ 0 w 10038191"/>
              <a:gd name="connsiteY4" fmla="*/ 694675 h 701402"/>
              <a:gd name="connsiteX5" fmla="*/ 24157 w 10038191"/>
              <a:gd name="connsiteY5" fmla="*/ 427638 h 701402"/>
              <a:gd name="connsiteX0" fmla="*/ 24157 w 9464247"/>
              <a:gd name="connsiteY0" fmla="*/ 427638 h 701402"/>
              <a:gd name="connsiteX1" fmla="*/ 24157 w 9464247"/>
              <a:gd name="connsiteY1" fmla="*/ 0 h 701402"/>
              <a:gd name="connsiteX2" fmla="*/ 9168157 w 9464247"/>
              <a:gd name="connsiteY2" fmla="*/ 427638 h 701402"/>
              <a:gd name="connsiteX3" fmla="*/ 9216476 w 9464247"/>
              <a:gd name="connsiteY3" fmla="*/ 600636 h 701402"/>
              <a:gd name="connsiteX4" fmla="*/ 0 w 9464247"/>
              <a:gd name="connsiteY4" fmla="*/ 694675 h 701402"/>
              <a:gd name="connsiteX5" fmla="*/ 24157 w 9464247"/>
              <a:gd name="connsiteY5" fmla="*/ 427638 h 701402"/>
              <a:gd name="connsiteX0" fmla="*/ 24157 w 9225808"/>
              <a:gd name="connsiteY0" fmla="*/ 427638 h 701402"/>
              <a:gd name="connsiteX1" fmla="*/ 24157 w 9225808"/>
              <a:gd name="connsiteY1" fmla="*/ 0 h 701402"/>
              <a:gd name="connsiteX2" fmla="*/ 9168157 w 9225808"/>
              <a:gd name="connsiteY2" fmla="*/ 427638 h 701402"/>
              <a:gd name="connsiteX3" fmla="*/ 9216476 w 9225808"/>
              <a:gd name="connsiteY3" fmla="*/ 600636 h 701402"/>
              <a:gd name="connsiteX4" fmla="*/ 0 w 9225808"/>
              <a:gd name="connsiteY4" fmla="*/ 694675 h 701402"/>
              <a:gd name="connsiteX5" fmla="*/ 24157 w 9225808"/>
              <a:gd name="connsiteY5" fmla="*/ 427638 h 701402"/>
              <a:gd name="connsiteX0" fmla="*/ 28763 w 9230414"/>
              <a:gd name="connsiteY0" fmla="*/ 442554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5" fmla="*/ 28763 w 9230414"/>
              <a:gd name="connsiteY5" fmla="*/ 442554 h 716318"/>
              <a:gd name="connsiteX0" fmla="*/ 0 w 9237606"/>
              <a:gd name="connsiteY0" fmla="*/ 448947 h 716318"/>
              <a:gd name="connsiteX1" fmla="*/ 7192 w 9237606"/>
              <a:gd name="connsiteY1" fmla="*/ 0 h 716318"/>
              <a:gd name="connsiteX2" fmla="*/ 9179955 w 9237606"/>
              <a:gd name="connsiteY2" fmla="*/ 442554 h 716318"/>
              <a:gd name="connsiteX3" fmla="*/ 9228274 w 9237606"/>
              <a:gd name="connsiteY3" fmla="*/ 615552 h 716318"/>
              <a:gd name="connsiteX4" fmla="*/ 11798 w 9237606"/>
              <a:gd name="connsiteY4" fmla="*/ 709591 h 716318"/>
              <a:gd name="connsiteX5" fmla="*/ 0 w 9237606"/>
              <a:gd name="connsiteY5" fmla="*/ 448947 h 716318"/>
              <a:gd name="connsiteX0" fmla="*/ 4606 w 9230414"/>
              <a:gd name="connsiteY0" fmla="*/ 709591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0" fmla="*/ 74118 w 9230414"/>
              <a:gd name="connsiteY0" fmla="*/ 666974 h 678024"/>
              <a:gd name="connsiteX1" fmla="*/ 0 w 9230414"/>
              <a:gd name="connsiteY1" fmla="*/ 0 h 678024"/>
              <a:gd name="connsiteX2" fmla="*/ 9172763 w 9230414"/>
              <a:gd name="connsiteY2" fmla="*/ 442554 h 678024"/>
              <a:gd name="connsiteX3" fmla="*/ 9221082 w 9230414"/>
              <a:gd name="connsiteY3" fmla="*/ 615552 h 678024"/>
              <a:gd name="connsiteX4" fmla="*/ 74118 w 9230414"/>
              <a:gd name="connsiteY4" fmla="*/ 666974 h 678024"/>
              <a:gd name="connsiteX0" fmla="*/ 422 w 9231024"/>
              <a:gd name="connsiteY0" fmla="*/ 692545 h 700546"/>
              <a:gd name="connsiteX1" fmla="*/ 610 w 9231024"/>
              <a:gd name="connsiteY1" fmla="*/ 0 h 700546"/>
              <a:gd name="connsiteX2" fmla="*/ 9173373 w 9231024"/>
              <a:gd name="connsiteY2" fmla="*/ 442554 h 700546"/>
              <a:gd name="connsiteX3" fmla="*/ 9221692 w 9231024"/>
              <a:gd name="connsiteY3" fmla="*/ 615552 h 700546"/>
              <a:gd name="connsiteX4" fmla="*/ 422 w 9231024"/>
              <a:gd name="connsiteY4" fmla="*/ 692545 h 700546"/>
              <a:gd name="connsiteX0" fmla="*/ 422 w 9231024"/>
              <a:gd name="connsiteY0" fmla="*/ 692545 h 692966"/>
              <a:gd name="connsiteX1" fmla="*/ 610 w 9231024"/>
              <a:gd name="connsiteY1" fmla="*/ 0 h 692966"/>
              <a:gd name="connsiteX2" fmla="*/ 9173373 w 9231024"/>
              <a:gd name="connsiteY2" fmla="*/ 442554 h 692966"/>
              <a:gd name="connsiteX3" fmla="*/ 9221692 w 9231024"/>
              <a:gd name="connsiteY3" fmla="*/ 615552 h 692966"/>
              <a:gd name="connsiteX4" fmla="*/ 422 w 9231024"/>
              <a:gd name="connsiteY4" fmla="*/ 692545 h 692966"/>
              <a:gd name="connsiteX0" fmla="*/ 422 w 9224791"/>
              <a:gd name="connsiteY0" fmla="*/ 692545 h 716347"/>
              <a:gd name="connsiteX1" fmla="*/ 610 w 9224791"/>
              <a:gd name="connsiteY1" fmla="*/ 0 h 716347"/>
              <a:gd name="connsiteX2" fmla="*/ 9173373 w 9224791"/>
              <a:gd name="connsiteY2" fmla="*/ 442554 h 716347"/>
              <a:gd name="connsiteX3" fmla="*/ 9214501 w 9224791"/>
              <a:gd name="connsiteY3" fmla="*/ 696525 h 716347"/>
              <a:gd name="connsiteX4" fmla="*/ 422 w 9224791"/>
              <a:gd name="connsiteY4" fmla="*/ 692545 h 716347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7366"/>
              <a:gd name="connsiteX1" fmla="*/ 610 w 9224791"/>
              <a:gd name="connsiteY1" fmla="*/ 0 h 697366"/>
              <a:gd name="connsiteX2" fmla="*/ 9173373 w 9224791"/>
              <a:gd name="connsiteY2" fmla="*/ 442554 h 697366"/>
              <a:gd name="connsiteX3" fmla="*/ 9214501 w 9224791"/>
              <a:gd name="connsiteY3" fmla="*/ 696525 h 697366"/>
              <a:gd name="connsiteX4" fmla="*/ 422 w 9224791"/>
              <a:gd name="connsiteY4" fmla="*/ 692545 h 697366"/>
              <a:gd name="connsiteX0" fmla="*/ 422 w 9216424"/>
              <a:gd name="connsiteY0" fmla="*/ 692545 h 697366"/>
              <a:gd name="connsiteX1" fmla="*/ 610 w 9216424"/>
              <a:gd name="connsiteY1" fmla="*/ 0 h 697366"/>
              <a:gd name="connsiteX2" fmla="*/ 9173373 w 9216424"/>
              <a:gd name="connsiteY2" fmla="*/ 442554 h 697366"/>
              <a:gd name="connsiteX3" fmla="*/ 9214501 w 9216424"/>
              <a:gd name="connsiteY3" fmla="*/ 696525 h 697366"/>
              <a:gd name="connsiteX4" fmla="*/ 422 w 9216424"/>
              <a:gd name="connsiteY4" fmla="*/ 692545 h 697366"/>
              <a:gd name="connsiteX0" fmla="*/ 422 w 9228921"/>
              <a:gd name="connsiteY0" fmla="*/ 692545 h 697366"/>
              <a:gd name="connsiteX1" fmla="*/ 610 w 9228921"/>
              <a:gd name="connsiteY1" fmla="*/ 0 h 697366"/>
              <a:gd name="connsiteX2" fmla="*/ 9214121 w 9228921"/>
              <a:gd name="connsiteY2" fmla="*/ 442554 h 697366"/>
              <a:gd name="connsiteX3" fmla="*/ 9214501 w 9228921"/>
              <a:gd name="connsiteY3" fmla="*/ 696525 h 697366"/>
              <a:gd name="connsiteX4" fmla="*/ 422 w 9228921"/>
              <a:gd name="connsiteY4" fmla="*/ 692545 h 697366"/>
              <a:gd name="connsiteX0" fmla="*/ 422 w 9220071"/>
              <a:gd name="connsiteY0" fmla="*/ 692545 h 697366"/>
              <a:gd name="connsiteX1" fmla="*/ 610 w 9220071"/>
              <a:gd name="connsiteY1" fmla="*/ 0 h 697366"/>
              <a:gd name="connsiteX2" fmla="*/ 9214121 w 9220071"/>
              <a:gd name="connsiteY2" fmla="*/ 442554 h 697366"/>
              <a:gd name="connsiteX3" fmla="*/ 9214501 w 9220071"/>
              <a:gd name="connsiteY3" fmla="*/ 696525 h 697366"/>
              <a:gd name="connsiteX4" fmla="*/ 422 w 9220071"/>
              <a:gd name="connsiteY4" fmla="*/ 692545 h 697366"/>
              <a:gd name="connsiteX0" fmla="*/ 422 w 9218118"/>
              <a:gd name="connsiteY0" fmla="*/ 692545 h 697366"/>
              <a:gd name="connsiteX1" fmla="*/ 610 w 9218118"/>
              <a:gd name="connsiteY1" fmla="*/ 0 h 697366"/>
              <a:gd name="connsiteX2" fmla="*/ 9214121 w 9218118"/>
              <a:gd name="connsiteY2" fmla="*/ 442554 h 697366"/>
              <a:gd name="connsiteX3" fmla="*/ 9214501 w 9218118"/>
              <a:gd name="connsiteY3" fmla="*/ 696525 h 697366"/>
              <a:gd name="connsiteX4" fmla="*/ 422 w 9218118"/>
              <a:gd name="connsiteY4" fmla="*/ 692545 h 697366"/>
              <a:gd name="connsiteX0" fmla="*/ 422 w 9216000"/>
              <a:gd name="connsiteY0" fmla="*/ 692545 h 697366"/>
              <a:gd name="connsiteX1" fmla="*/ 610 w 9216000"/>
              <a:gd name="connsiteY1" fmla="*/ 0 h 697366"/>
              <a:gd name="connsiteX2" fmla="*/ 9214121 w 9216000"/>
              <a:gd name="connsiteY2" fmla="*/ 442554 h 697366"/>
              <a:gd name="connsiteX3" fmla="*/ 9214501 w 9216000"/>
              <a:gd name="connsiteY3" fmla="*/ 696525 h 697366"/>
              <a:gd name="connsiteX4" fmla="*/ 422 w 9216000"/>
              <a:gd name="connsiteY4" fmla="*/ 692545 h 697366"/>
              <a:gd name="connsiteX0" fmla="*/ 422 w 9214501"/>
              <a:gd name="connsiteY0" fmla="*/ 692545 h 697366"/>
              <a:gd name="connsiteX1" fmla="*/ 610 w 9214501"/>
              <a:gd name="connsiteY1" fmla="*/ 0 h 697366"/>
              <a:gd name="connsiteX2" fmla="*/ 9214121 w 9214501"/>
              <a:gd name="connsiteY2" fmla="*/ 442554 h 697366"/>
              <a:gd name="connsiteX3" fmla="*/ 9214501 w 9214501"/>
              <a:gd name="connsiteY3" fmla="*/ 696525 h 697366"/>
              <a:gd name="connsiteX4" fmla="*/ 422 w 9214501"/>
              <a:gd name="connsiteY4" fmla="*/ 692545 h 697366"/>
              <a:gd name="connsiteX0" fmla="*/ 30972 w 9213891"/>
              <a:gd name="connsiteY0" fmla="*/ 673368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30972 w 9213891"/>
              <a:gd name="connsiteY4" fmla="*/ 673368 h 696525"/>
              <a:gd name="connsiteX0" fmla="*/ 4605 w 9213891"/>
              <a:gd name="connsiteY0" fmla="*/ 692546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4605 w 9213891"/>
              <a:gd name="connsiteY4" fmla="*/ 692546 h 696525"/>
              <a:gd name="connsiteX0" fmla="*/ 2208 w 9211494"/>
              <a:gd name="connsiteY0" fmla="*/ 69680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6808 h 700787"/>
              <a:gd name="connsiteX0" fmla="*/ 422 w 9212105"/>
              <a:gd name="connsiteY0" fmla="*/ 696808 h 700787"/>
              <a:gd name="connsiteX1" fmla="*/ 611 w 9212105"/>
              <a:gd name="connsiteY1" fmla="*/ 0 h 700787"/>
              <a:gd name="connsiteX2" fmla="*/ 9211725 w 9212105"/>
              <a:gd name="connsiteY2" fmla="*/ 446816 h 700787"/>
              <a:gd name="connsiteX3" fmla="*/ 9212105 w 9212105"/>
              <a:gd name="connsiteY3" fmla="*/ 700787 h 700787"/>
              <a:gd name="connsiteX4" fmla="*/ 422 w 9212105"/>
              <a:gd name="connsiteY4" fmla="*/ 696808 h 700787"/>
              <a:gd name="connsiteX0" fmla="*/ 2208 w 9211494"/>
              <a:gd name="connsiteY0" fmla="*/ 69043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0438 h 700787"/>
              <a:gd name="connsiteX0" fmla="*/ 2208 w 9211494"/>
              <a:gd name="connsiteY0" fmla="*/ 701054 h 701054"/>
              <a:gd name="connsiteX1" fmla="*/ 0 w 9211494"/>
              <a:gd name="connsiteY1" fmla="*/ 0 h 701054"/>
              <a:gd name="connsiteX2" fmla="*/ 9211114 w 9211494"/>
              <a:gd name="connsiteY2" fmla="*/ 446816 h 701054"/>
              <a:gd name="connsiteX3" fmla="*/ 9211494 w 9211494"/>
              <a:gd name="connsiteY3" fmla="*/ 700787 h 701054"/>
              <a:gd name="connsiteX4" fmla="*/ 2208 w 9211494"/>
              <a:gd name="connsiteY4" fmla="*/ 701054 h 701054"/>
              <a:gd name="connsiteX0" fmla="*/ 127 w 9221397"/>
              <a:gd name="connsiteY0" fmla="*/ 705301 h 705301"/>
              <a:gd name="connsiteX1" fmla="*/ 9903 w 9221397"/>
              <a:gd name="connsiteY1" fmla="*/ 0 h 705301"/>
              <a:gd name="connsiteX2" fmla="*/ 9221017 w 9221397"/>
              <a:gd name="connsiteY2" fmla="*/ 446816 h 705301"/>
              <a:gd name="connsiteX3" fmla="*/ 9221397 w 9221397"/>
              <a:gd name="connsiteY3" fmla="*/ 700787 h 705301"/>
              <a:gd name="connsiteX4" fmla="*/ 127 w 9221397"/>
              <a:gd name="connsiteY4" fmla="*/ 705301 h 705301"/>
              <a:gd name="connsiteX0" fmla="*/ 422 w 9221692"/>
              <a:gd name="connsiteY0" fmla="*/ 711670 h 711670"/>
              <a:gd name="connsiteX1" fmla="*/ 610 w 9221692"/>
              <a:gd name="connsiteY1" fmla="*/ 0 h 711670"/>
              <a:gd name="connsiteX2" fmla="*/ 9221312 w 9221692"/>
              <a:gd name="connsiteY2" fmla="*/ 453185 h 711670"/>
              <a:gd name="connsiteX3" fmla="*/ 9221692 w 9221692"/>
              <a:gd name="connsiteY3" fmla="*/ 707156 h 711670"/>
              <a:gd name="connsiteX4" fmla="*/ 422 w 9221692"/>
              <a:gd name="connsiteY4" fmla="*/ 711670 h 711670"/>
              <a:gd name="connsiteX0" fmla="*/ 7003 w 9228273"/>
              <a:gd name="connsiteY0" fmla="*/ 713794 h 713794"/>
              <a:gd name="connsiteX1" fmla="*/ 0 w 9228273"/>
              <a:gd name="connsiteY1" fmla="*/ 0 h 713794"/>
              <a:gd name="connsiteX2" fmla="*/ 9227893 w 9228273"/>
              <a:gd name="connsiteY2" fmla="*/ 455309 h 713794"/>
              <a:gd name="connsiteX3" fmla="*/ 9228273 w 9228273"/>
              <a:gd name="connsiteY3" fmla="*/ 709280 h 713794"/>
              <a:gd name="connsiteX4" fmla="*/ 7003 w 9228273"/>
              <a:gd name="connsiteY4" fmla="*/ 713794 h 713794"/>
              <a:gd name="connsiteX0" fmla="*/ 2209 w 9223479"/>
              <a:gd name="connsiteY0" fmla="*/ 711670 h 711670"/>
              <a:gd name="connsiteX1" fmla="*/ 0 w 9223479"/>
              <a:gd name="connsiteY1" fmla="*/ 0 h 711670"/>
              <a:gd name="connsiteX2" fmla="*/ 9223099 w 9223479"/>
              <a:gd name="connsiteY2" fmla="*/ 453185 h 711670"/>
              <a:gd name="connsiteX3" fmla="*/ 9223479 w 9223479"/>
              <a:gd name="connsiteY3" fmla="*/ 707156 h 711670"/>
              <a:gd name="connsiteX4" fmla="*/ 2209 w 9223479"/>
              <a:gd name="connsiteY4" fmla="*/ 711670 h 711670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127 w 9233381"/>
              <a:gd name="connsiteY0" fmla="*/ 722286 h 722286"/>
              <a:gd name="connsiteX1" fmla="*/ 9902 w 9233381"/>
              <a:gd name="connsiteY1" fmla="*/ 0 h 722286"/>
              <a:gd name="connsiteX2" fmla="*/ 9233001 w 9233381"/>
              <a:gd name="connsiteY2" fmla="*/ 453185 h 722286"/>
              <a:gd name="connsiteX3" fmla="*/ 9233381 w 9233381"/>
              <a:gd name="connsiteY3" fmla="*/ 713525 h 722286"/>
              <a:gd name="connsiteX4" fmla="*/ 127 w 9233381"/>
              <a:gd name="connsiteY4" fmla="*/ 722286 h 722286"/>
              <a:gd name="connsiteX0" fmla="*/ 7003 w 9240257"/>
              <a:gd name="connsiteY0" fmla="*/ 722286 h 722286"/>
              <a:gd name="connsiteX1" fmla="*/ 0 w 9240257"/>
              <a:gd name="connsiteY1" fmla="*/ 0 h 722286"/>
              <a:gd name="connsiteX2" fmla="*/ 9239877 w 9240257"/>
              <a:gd name="connsiteY2" fmla="*/ 453185 h 722286"/>
              <a:gd name="connsiteX3" fmla="*/ 9240257 w 9240257"/>
              <a:gd name="connsiteY3" fmla="*/ 713525 h 722286"/>
              <a:gd name="connsiteX4" fmla="*/ 7003 w 9240257"/>
              <a:gd name="connsiteY4" fmla="*/ 722286 h 722286"/>
              <a:gd name="connsiteX0" fmla="*/ 2210 w 9235464"/>
              <a:gd name="connsiteY0" fmla="*/ 722286 h 722286"/>
              <a:gd name="connsiteX1" fmla="*/ 0 w 9235464"/>
              <a:gd name="connsiteY1" fmla="*/ 0 h 722286"/>
              <a:gd name="connsiteX2" fmla="*/ 9235084 w 9235464"/>
              <a:gd name="connsiteY2" fmla="*/ 453185 h 722286"/>
              <a:gd name="connsiteX3" fmla="*/ 9235464 w 9235464"/>
              <a:gd name="connsiteY3" fmla="*/ 713525 h 722286"/>
              <a:gd name="connsiteX4" fmla="*/ 2210 w 9235464"/>
              <a:gd name="connsiteY4" fmla="*/ 722286 h 722286"/>
              <a:gd name="connsiteX0" fmla="*/ 2210 w 9242275"/>
              <a:gd name="connsiteY0" fmla="*/ 722286 h 722286"/>
              <a:gd name="connsiteX1" fmla="*/ 0 w 9242275"/>
              <a:gd name="connsiteY1" fmla="*/ 0 h 722286"/>
              <a:gd name="connsiteX2" fmla="*/ 9242275 w 9242275"/>
              <a:gd name="connsiteY2" fmla="*/ 455308 h 722286"/>
              <a:gd name="connsiteX3" fmla="*/ 9235464 w 9242275"/>
              <a:gd name="connsiteY3" fmla="*/ 713525 h 722286"/>
              <a:gd name="connsiteX4" fmla="*/ 2210 w 9242275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2275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  <a:gd name="connsiteX0" fmla="*/ 2210 w 9249466"/>
              <a:gd name="connsiteY0" fmla="*/ 722286 h 722286"/>
              <a:gd name="connsiteX1" fmla="*/ 0 w 9249466"/>
              <a:gd name="connsiteY1" fmla="*/ 0 h 722286"/>
              <a:gd name="connsiteX2" fmla="*/ 9249466 w 9249466"/>
              <a:gd name="connsiteY2" fmla="*/ 455308 h 722286"/>
              <a:gd name="connsiteX3" fmla="*/ 9245051 w 9249466"/>
              <a:gd name="connsiteY3" fmla="*/ 711402 h 722286"/>
              <a:gd name="connsiteX4" fmla="*/ 2210 w 9249466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4673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5051" h="722286">
                <a:moveTo>
                  <a:pt x="2210" y="722286"/>
                </a:moveTo>
                <a:cubicBezTo>
                  <a:pt x="675" y="485756"/>
                  <a:pt x="1535" y="236530"/>
                  <a:pt x="0" y="0"/>
                </a:cubicBezTo>
                <a:cubicBezTo>
                  <a:pt x="2591753" y="411252"/>
                  <a:pt x="6136515" y="450300"/>
                  <a:pt x="9244673" y="455308"/>
                </a:cubicBezTo>
                <a:cubicBezTo>
                  <a:pt x="9244095" y="514222"/>
                  <a:pt x="9244088" y="569476"/>
                  <a:pt x="9245051" y="711402"/>
                </a:cubicBezTo>
                <a:lnTo>
                  <a:pt x="2210" y="72228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94316" y="1626999"/>
            <a:ext cx="25071660" cy="5393799"/>
          </a:xfrm>
          <a:prstGeom prst="rect">
            <a:avLst/>
          </a:prstGeom>
        </p:spPr>
        <p:txBody>
          <a:bodyPr vert="horz" lIns="417643" tIns="208822" rIns="417643" bIns="208822" rtlCol="0" anchor="b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8369251"/>
            <a:ext cx="27251978" cy="29871056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3" name="Text Box 66"/>
          <p:cNvSpPr txBox="1">
            <a:spLocks noChangeArrowheads="1"/>
          </p:cNvSpPr>
          <p:nvPr/>
        </p:nvSpPr>
        <p:spPr bwMode="auto">
          <a:xfrm>
            <a:off x="2042335" y="40898470"/>
            <a:ext cx="28237640" cy="196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7616" tIns="208803" rIns="417616" bIns="208803" anchor="b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kumimoji="0" lang="en-US" altLang="ja-JP" sz="50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Department of </a:t>
            </a:r>
            <a:r>
              <a:rPr kumimoji="0" lang="en-US" altLang="ja-JP" sz="5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Computer Science, Graduate School of Information</a:t>
            </a:r>
            <a:r>
              <a:rPr kumimoji="0" lang="en-US" altLang="ja-JP" sz="5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Science and</a:t>
            </a:r>
            <a:r>
              <a:rPr kumimoji="0" lang="en-US" altLang="ja-JP" sz="5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Technology, Osaka </a:t>
            </a:r>
            <a:r>
              <a:rPr kumimoji="0" lang="en-US" altLang="ja-JP" sz="50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University.</a:t>
            </a:r>
            <a:r>
              <a:rPr kumimoji="0" lang="en-US" altLang="ja-JP" sz="50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50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http://sdl.ist.osaka-u.ac.jp/</a:t>
            </a:r>
            <a:endParaRPr kumimoji="0" lang="en-US" altLang="ja-JP" sz="50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28512" y="40641866"/>
            <a:ext cx="15660256" cy="1011628"/>
          </a:xfrm>
          <a:prstGeom prst="rect">
            <a:avLst/>
          </a:prstGeom>
          <a:noFill/>
        </p:spPr>
        <p:txBody>
          <a:bodyPr wrap="none" lIns="417643" tIns="208822" rIns="417643" bIns="208822" rtlCol="0">
            <a:spAutoFit/>
          </a:bodyPr>
          <a:lstStyle/>
          <a:p>
            <a:pPr>
              <a:lnSpc>
                <a:spcPts val="4567"/>
              </a:lnSpc>
            </a:pPr>
            <a:r>
              <a:rPr kumimoji="1" lang="en-US" altLang="ja-JP" sz="50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KUSUMOTO</a:t>
            </a:r>
            <a:r>
              <a:rPr kumimoji="1" lang="ja-JP" altLang="en-US" sz="50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50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LABORATORY</a:t>
            </a:r>
            <a:r>
              <a:rPr kumimoji="1" lang="ja-JP" altLang="en-US" sz="50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50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 Software Design Laboratory</a:t>
            </a:r>
            <a:endParaRPr kumimoji="1" lang="ja-JP" altLang="en-US" sz="5000" b="1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0" y="39301103"/>
            <a:ext cx="5599905" cy="1348450"/>
          </a:xfrm>
          <a:prstGeom prst="rect">
            <a:avLst/>
          </a:prstGeom>
        </p:spPr>
        <p:txBody>
          <a:bodyPr lIns="417643" tIns="208822" rIns="417643" bIns="208822"/>
          <a:lstStyle>
            <a:lvl1pPr algn="l">
              <a:defRPr sz="55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3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lIns="417643" tIns="208822" rIns="417643" bIns="208822"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3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lIns="417643" tIns="208822" rIns="417643" bIns="208822"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0" y="39041391"/>
            <a:ext cx="1918781" cy="3577283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4176431" rtl="0" eaLnBrk="1" latinLnBrk="0" hangingPunct="1">
        <a:spcBef>
          <a:spcPct val="0"/>
        </a:spcBef>
        <a:buNone/>
        <a:defRPr kumimoji="1" sz="20100" b="0" kern="1200">
          <a:solidFill>
            <a:schemeClr val="tx1"/>
          </a:solidFill>
          <a:effectLst/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94316" y="1264843"/>
            <a:ext cx="25071660" cy="5755955"/>
          </a:xfrm>
          <a:prstGeom prst="rect">
            <a:avLst/>
          </a:prstGeom>
        </p:spPr>
        <p:txBody>
          <a:bodyPr vert="horz" lIns="417561" tIns="208780" rIns="417561" bIns="20878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8369257"/>
            <a:ext cx="27251978" cy="29871056"/>
          </a:xfrm>
          <a:prstGeom prst="rect">
            <a:avLst/>
          </a:prstGeom>
        </p:spPr>
        <p:txBody>
          <a:bodyPr vert="horz" lIns="417561" tIns="208780" rIns="417561" bIns="20878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3999" y="38331747"/>
            <a:ext cx="7065328" cy="2279158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2012/6/11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345658" y="38331747"/>
            <a:ext cx="9588659" cy="2279158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ICPC2012 Tool Demonstration Track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700649" y="38300006"/>
            <a:ext cx="7065328" cy="2279158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A6A01-E69F-4DD0-B9AF-A23744A64A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10"/>
          <p:cNvGrpSpPr/>
          <p:nvPr/>
        </p:nvGrpSpPr>
        <p:grpSpPr>
          <a:xfrm>
            <a:off x="0" y="40732043"/>
            <a:ext cx="30279975" cy="2076482"/>
            <a:chOff x="0" y="6525344"/>
            <a:chExt cx="9144000" cy="332656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Text Box 66"/>
            <p:cNvSpPr txBox="1">
              <a:spLocks noChangeArrowheads="1"/>
            </p:cNvSpPr>
            <p:nvPr/>
          </p:nvSpPr>
          <p:spPr bwMode="auto">
            <a:xfrm>
              <a:off x="0" y="6574328"/>
              <a:ext cx="9144000" cy="216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1434" tIns="45716" rIns="91434" bIns="45716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kumimoji="0" lang="en-US" altLang="ja-JP" sz="4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Software Design Laboratory, Department of Computer Science, Graduate School of Information</a:t>
              </a:r>
              <a:r>
                <a:rPr kumimoji="0" lang="en-US" altLang="ja-JP" sz="4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 </a:t>
              </a:r>
              <a:r>
                <a:rPr kumimoji="0" lang="en-US" altLang="ja-JP" sz="4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Science and</a:t>
              </a:r>
              <a:r>
                <a:rPr kumimoji="0" lang="en-US" altLang="ja-JP" sz="4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 </a:t>
              </a:r>
              <a:r>
                <a:rPr kumimoji="0" lang="en-US" altLang="ja-JP" sz="4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Technology, Osaka </a:t>
              </a:r>
              <a:r>
                <a:rPr kumimoji="0" lang="en-US" altLang="ja-JP" sz="41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Times New Roman" pitchFamily="18" charset="0"/>
                </a:rPr>
                <a:t>University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175613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855" indent="-1565855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683" indent="-1304879" algn="l" defTabSz="4175613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515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319" indent="-1043902" algn="l" defTabSz="4175613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5128" indent="-1043902" algn="l" defTabSz="4175613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2932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0737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8545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6350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804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613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3417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1221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9030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6834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4639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2447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角三角形 6"/>
          <p:cNvSpPr/>
          <p:nvPr/>
        </p:nvSpPr>
        <p:spPr>
          <a:xfrm>
            <a:off x="-86116" y="37908416"/>
            <a:ext cx="30413907" cy="5056537"/>
          </a:xfrm>
          <a:custGeom>
            <a:avLst/>
            <a:gdLst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8000"/>
              <a:gd name="connsiteX1" fmla="*/ 0 w 9144000"/>
              <a:gd name="connsiteY1" fmla="*/ 0 h 838000"/>
              <a:gd name="connsiteX2" fmla="*/ 9144000 w 9144000"/>
              <a:gd name="connsiteY2" fmla="*/ 836712 h 838000"/>
              <a:gd name="connsiteX3" fmla="*/ 0 w 9144000"/>
              <a:gd name="connsiteY3" fmla="*/ 836712 h 838000"/>
              <a:gd name="connsiteX0" fmla="*/ 0 w 9144000"/>
              <a:gd name="connsiteY0" fmla="*/ 427638 h 525367"/>
              <a:gd name="connsiteX1" fmla="*/ 0 w 9144000"/>
              <a:gd name="connsiteY1" fmla="*/ 0 h 525367"/>
              <a:gd name="connsiteX2" fmla="*/ 9144000 w 9144000"/>
              <a:gd name="connsiteY2" fmla="*/ 427638 h 525367"/>
              <a:gd name="connsiteX3" fmla="*/ 0 w 9144000"/>
              <a:gd name="connsiteY3" fmla="*/ 427638 h 525367"/>
              <a:gd name="connsiteX0" fmla="*/ 0 w 9144000"/>
              <a:gd name="connsiteY0" fmla="*/ 427638 h 429170"/>
              <a:gd name="connsiteX1" fmla="*/ 0 w 9144000"/>
              <a:gd name="connsiteY1" fmla="*/ 0 h 429170"/>
              <a:gd name="connsiteX2" fmla="*/ 9144000 w 9144000"/>
              <a:gd name="connsiteY2" fmla="*/ 427638 h 429170"/>
              <a:gd name="connsiteX3" fmla="*/ 0 w 9144000"/>
              <a:gd name="connsiteY3" fmla="*/ 427638 h 429170"/>
              <a:gd name="connsiteX0" fmla="*/ 24157 w 9168157"/>
              <a:gd name="connsiteY0" fmla="*/ 427638 h 694675"/>
              <a:gd name="connsiteX1" fmla="*/ 24157 w 9168157"/>
              <a:gd name="connsiteY1" fmla="*/ 0 h 694675"/>
              <a:gd name="connsiteX2" fmla="*/ 9168157 w 9168157"/>
              <a:gd name="connsiteY2" fmla="*/ 427638 h 694675"/>
              <a:gd name="connsiteX3" fmla="*/ 0 w 9168157"/>
              <a:gd name="connsiteY3" fmla="*/ 694675 h 694675"/>
              <a:gd name="connsiteX4" fmla="*/ 24157 w 9168157"/>
              <a:gd name="connsiteY4" fmla="*/ 427638 h 694675"/>
              <a:gd name="connsiteX0" fmla="*/ 24157 w 10038191"/>
              <a:gd name="connsiteY0" fmla="*/ 427638 h 701402"/>
              <a:gd name="connsiteX1" fmla="*/ 24157 w 10038191"/>
              <a:gd name="connsiteY1" fmla="*/ 0 h 701402"/>
              <a:gd name="connsiteX2" fmla="*/ 9168157 w 10038191"/>
              <a:gd name="connsiteY2" fmla="*/ 427638 h 701402"/>
              <a:gd name="connsiteX3" fmla="*/ 9216476 w 10038191"/>
              <a:gd name="connsiteY3" fmla="*/ 600636 h 701402"/>
              <a:gd name="connsiteX4" fmla="*/ 0 w 10038191"/>
              <a:gd name="connsiteY4" fmla="*/ 694675 h 701402"/>
              <a:gd name="connsiteX5" fmla="*/ 24157 w 10038191"/>
              <a:gd name="connsiteY5" fmla="*/ 427638 h 701402"/>
              <a:gd name="connsiteX0" fmla="*/ 24157 w 9464247"/>
              <a:gd name="connsiteY0" fmla="*/ 427638 h 701402"/>
              <a:gd name="connsiteX1" fmla="*/ 24157 w 9464247"/>
              <a:gd name="connsiteY1" fmla="*/ 0 h 701402"/>
              <a:gd name="connsiteX2" fmla="*/ 9168157 w 9464247"/>
              <a:gd name="connsiteY2" fmla="*/ 427638 h 701402"/>
              <a:gd name="connsiteX3" fmla="*/ 9216476 w 9464247"/>
              <a:gd name="connsiteY3" fmla="*/ 600636 h 701402"/>
              <a:gd name="connsiteX4" fmla="*/ 0 w 9464247"/>
              <a:gd name="connsiteY4" fmla="*/ 694675 h 701402"/>
              <a:gd name="connsiteX5" fmla="*/ 24157 w 9464247"/>
              <a:gd name="connsiteY5" fmla="*/ 427638 h 701402"/>
              <a:gd name="connsiteX0" fmla="*/ 24157 w 9225808"/>
              <a:gd name="connsiteY0" fmla="*/ 427638 h 701402"/>
              <a:gd name="connsiteX1" fmla="*/ 24157 w 9225808"/>
              <a:gd name="connsiteY1" fmla="*/ 0 h 701402"/>
              <a:gd name="connsiteX2" fmla="*/ 9168157 w 9225808"/>
              <a:gd name="connsiteY2" fmla="*/ 427638 h 701402"/>
              <a:gd name="connsiteX3" fmla="*/ 9216476 w 9225808"/>
              <a:gd name="connsiteY3" fmla="*/ 600636 h 701402"/>
              <a:gd name="connsiteX4" fmla="*/ 0 w 9225808"/>
              <a:gd name="connsiteY4" fmla="*/ 694675 h 701402"/>
              <a:gd name="connsiteX5" fmla="*/ 24157 w 9225808"/>
              <a:gd name="connsiteY5" fmla="*/ 427638 h 701402"/>
              <a:gd name="connsiteX0" fmla="*/ 28763 w 9230414"/>
              <a:gd name="connsiteY0" fmla="*/ 442554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5" fmla="*/ 28763 w 9230414"/>
              <a:gd name="connsiteY5" fmla="*/ 442554 h 716318"/>
              <a:gd name="connsiteX0" fmla="*/ 0 w 9237606"/>
              <a:gd name="connsiteY0" fmla="*/ 448947 h 716318"/>
              <a:gd name="connsiteX1" fmla="*/ 7192 w 9237606"/>
              <a:gd name="connsiteY1" fmla="*/ 0 h 716318"/>
              <a:gd name="connsiteX2" fmla="*/ 9179955 w 9237606"/>
              <a:gd name="connsiteY2" fmla="*/ 442554 h 716318"/>
              <a:gd name="connsiteX3" fmla="*/ 9228274 w 9237606"/>
              <a:gd name="connsiteY3" fmla="*/ 615552 h 716318"/>
              <a:gd name="connsiteX4" fmla="*/ 11798 w 9237606"/>
              <a:gd name="connsiteY4" fmla="*/ 709591 h 716318"/>
              <a:gd name="connsiteX5" fmla="*/ 0 w 9237606"/>
              <a:gd name="connsiteY5" fmla="*/ 448947 h 716318"/>
              <a:gd name="connsiteX0" fmla="*/ 4606 w 9230414"/>
              <a:gd name="connsiteY0" fmla="*/ 709591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0" fmla="*/ 74118 w 9230414"/>
              <a:gd name="connsiteY0" fmla="*/ 666974 h 678024"/>
              <a:gd name="connsiteX1" fmla="*/ 0 w 9230414"/>
              <a:gd name="connsiteY1" fmla="*/ 0 h 678024"/>
              <a:gd name="connsiteX2" fmla="*/ 9172763 w 9230414"/>
              <a:gd name="connsiteY2" fmla="*/ 442554 h 678024"/>
              <a:gd name="connsiteX3" fmla="*/ 9221082 w 9230414"/>
              <a:gd name="connsiteY3" fmla="*/ 615552 h 678024"/>
              <a:gd name="connsiteX4" fmla="*/ 74118 w 9230414"/>
              <a:gd name="connsiteY4" fmla="*/ 666974 h 678024"/>
              <a:gd name="connsiteX0" fmla="*/ 422 w 9231024"/>
              <a:gd name="connsiteY0" fmla="*/ 692545 h 700546"/>
              <a:gd name="connsiteX1" fmla="*/ 610 w 9231024"/>
              <a:gd name="connsiteY1" fmla="*/ 0 h 700546"/>
              <a:gd name="connsiteX2" fmla="*/ 9173373 w 9231024"/>
              <a:gd name="connsiteY2" fmla="*/ 442554 h 700546"/>
              <a:gd name="connsiteX3" fmla="*/ 9221692 w 9231024"/>
              <a:gd name="connsiteY3" fmla="*/ 615552 h 700546"/>
              <a:gd name="connsiteX4" fmla="*/ 422 w 9231024"/>
              <a:gd name="connsiteY4" fmla="*/ 692545 h 700546"/>
              <a:gd name="connsiteX0" fmla="*/ 422 w 9231024"/>
              <a:gd name="connsiteY0" fmla="*/ 692545 h 692966"/>
              <a:gd name="connsiteX1" fmla="*/ 610 w 9231024"/>
              <a:gd name="connsiteY1" fmla="*/ 0 h 692966"/>
              <a:gd name="connsiteX2" fmla="*/ 9173373 w 9231024"/>
              <a:gd name="connsiteY2" fmla="*/ 442554 h 692966"/>
              <a:gd name="connsiteX3" fmla="*/ 9221692 w 9231024"/>
              <a:gd name="connsiteY3" fmla="*/ 615552 h 692966"/>
              <a:gd name="connsiteX4" fmla="*/ 422 w 9231024"/>
              <a:gd name="connsiteY4" fmla="*/ 692545 h 692966"/>
              <a:gd name="connsiteX0" fmla="*/ 422 w 9224791"/>
              <a:gd name="connsiteY0" fmla="*/ 692545 h 716347"/>
              <a:gd name="connsiteX1" fmla="*/ 610 w 9224791"/>
              <a:gd name="connsiteY1" fmla="*/ 0 h 716347"/>
              <a:gd name="connsiteX2" fmla="*/ 9173373 w 9224791"/>
              <a:gd name="connsiteY2" fmla="*/ 442554 h 716347"/>
              <a:gd name="connsiteX3" fmla="*/ 9214501 w 9224791"/>
              <a:gd name="connsiteY3" fmla="*/ 696525 h 716347"/>
              <a:gd name="connsiteX4" fmla="*/ 422 w 9224791"/>
              <a:gd name="connsiteY4" fmla="*/ 692545 h 716347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7366"/>
              <a:gd name="connsiteX1" fmla="*/ 610 w 9224791"/>
              <a:gd name="connsiteY1" fmla="*/ 0 h 697366"/>
              <a:gd name="connsiteX2" fmla="*/ 9173373 w 9224791"/>
              <a:gd name="connsiteY2" fmla="*/ 442554 h 697366"/>
              <a:gd name="connsiteX3" fmla="*/ 9214501 w 9224791"/>
              <a:gd name="connsiteY3" fmla="*/ 696525 h 697366"/>
              <a:gd name="connsiteX4" fmla="*/ 422 w 9224791"/>
              <a:gd name="connsiteY4" fmla="*/ 692545 h 697366"/>
              <a:gd name="connsiteX0" fmla="*/ 422 w 9216424"/>
              <a:gd name="connsiteY0" fmla="*/ 692545 h 697366"/>
              <a:gd name="connsiteX1" fmla="*/ 610 w 9216424"/>
              <a:gd name="connsiteY1" fmla="*/ 0 h 697366"/>
              <a:gd name="connsiteX2" fmla="*/ 9173373 w 9216424"/>
              <a:gd name="connsiteY2" fmla="*/ 442554 h 697366"/>
              <a:gd name="connsiteX3" fmla="*/ 9214501 w 9216424"/>
              <a:gd name="connsiteY3" fmla="*/ 696525 h 697366"/>
              <a:gd name="connsiteX4" fmla="*/ 422 w 9216424"/>
              <a:gd name="connsiteY4" fmla="*/ 692545 h 697366"/>
              <a:gd name="connsiteX0" fmla="*/ 422 w 9228921"/>
              <a:gd name="connsiteY0" fmla="*/ 692545 h 697366"/>
              <a:gd name="connsiteX1" fmla="*/ 610 w 9228921"/>
              <a:gd name="connsiteY1" fmla="*/ 0 h 697366"/>
              <a:gd name="connsiteX2" fmla="*/ 9214121 w 9228921"/>
              <a:gd name="connsiteY2" fmla="*/ 442554 h 697366"/>
              <a:gd name="connsiteX3" fmla="*/ 9214501 w 9228921"/>
              <a:gd name="connsiteY3" fmla="*/ 696525 h 697366"/>
              <a:gd name="connsiteX4" fmla="*/ 422 w 9228921"/>
              <a:gd name="connsiteY4" fmla="*/ 692545 h 697366"/>
              <a:gd name="connsiteX0" fmla="*/ 422 w 9220071"/>
              <a:gd name="connsiteY0" fmla="*/ 692545 h 697366"/>
              <a:gd name="connsiteX1" fmla="*/ 610 w 9220071"/>
              <a:gd name="connsiteY1" fmla="*/ 0 h 697366"/>
              <a:gd name="connsiteX2" fmla="*/ 9214121 w 9220071"/>
              <a:gd name="connsiteY2" fmla="*/ 442554 h 697366"/>
              <a:gd name="connsiteX3" fmla="*/ 9214501 w 9220071"/>
              <a:gd name="connsiteY3" fmla="*/ 696525 h 697366"/>
              <a:gd name="connsiteX4" fmla="*/ 422 w 9220071"/>
              <a:gd name="connsiteY4" fmla="*/ 692545 h 697366"/>
              <a:gd name="connsiteX0" fmla="*/ 422 w 9218118"/>
              <a:gd name="connsiteY0" fmla="*/ 692545 h 697366"/>
              <a:gd name="connsiteX1" fmla="*/ 610 w 9218118"/>
              <a:gd name="connsiteY1" fmla="*/ 0 h 697366"/>
              <a:gd name="connsiteX2" fmla="*/ 9214121 w 9218118"/>
              <a:gd name="connsiteY2" fmla="*/ 442554 h 697366"/>
              <a:gd name="connsiteX3" fmla="*/ 9214501 w 9218118"/>
              <a:gd name="connsiteY3" fmla="*/ 696525 h 697366"/>
              <a:gd name="connsiteX4" fmla="*/ 422 w 9218118"/>
              <a:gd name="connsiteY4" fmla="*/ 692545 h 697366"/>
              <a:gd name="connsiteX0" fmla="*/ 422 w 9216000"/>
              <a:gd name="connsiteY0" fmla="*/ 692545 h 697366"/>
              <a:gd name="connsiteX1" fmla="*/ 610 w 9216000"/>
              <a:gd name="connsiteY1" fmla="*/ 0 h 697366"/>
              <a:gd name="connsiteX2" fmla="*/ 9214121 w 9216000"/>
              <a:gd name="connsiteY2" fmla="*/ 442554 h 697366"/>
              <a:gd name="connsiteX3" fmla="*/ 9214501 w 9216000"/>
              <a:gd name="connsiteY3" fmla="*/ 696525 h 697366"/>
              <a:gd name="connsiteX4" fmla="*/ 422 w 9216000"/>
              <a:gd name="connsiteY4" fmla="*/ 692545 h 697366"/>
              <a:gd name="connsiteX0" fmla="*/ 422 w 9214501"/>
              <a:gd name="connsiteY0" fmla="*/ 692545 h 697366"/>
              <a:gd name="connsiteX1" fmla="*/ 610 w 9214501"/>
              <a:gd name="connsiteY1" fmla="*/ 0 h 697366"/>
              <a:gd name="connsiteX2" fmla="*/ 9214121 w 9214501"/>
              <a:gd name="connsiteY2" fmla="*/ 442554 h 697366"/>
              <a:gd name="connsiteX3" fmla="*/ 9214501 w 9214501"/>
              <a:gd name="connsiteY3" fmla="*/ 696525 h 697366"/>
              <a:gd name="connsiteX4" fmla="*/ 422 w 9214501"/>
              <a:gd name="connsiteY4" fmla="*/ 692545 h 697366"/>
              <a:gd name="connsiteX0" fmla="*/ 30972 w 9213891"/>
              <a:gd name="connsiteY0" fmla="*/ 673368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30972 w 9213891"/>
              <a:gd name="connsiteY4" fmla="*/ 673368 h 696525"/>
              <a:gd name="connsiteX0" fmla="*/ 4605 w 9213891"/>
              <a:gd name="connsiteY0" fmla="*/ 692546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4605 w 9213891"/>
              <a:gd name="connsiteY4" fmla="*/ 692546 h 696525"/>
              <a:gd name="connsiteX0" fmla="*/ 2208 w 9211494"/>
              <a:gd name="connsiteY0" fmla="*/ 69680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6808 h 700787"/>
              <a:gd name="connsiteX0" fmla="*/ 422 w 9212105"/>
              <a:gd name="connsiteY0" fmla="*/ 696808 h 700787"/>
              <a:gd name="connsiteX1" fmla="*/ 611 w 9212105"/>
              <a:gd name="connsiteY1" fmla="*/ 0 h 700787"/>
              <a:gd name="connsiteX2" fmla="*/ 9211725 w 9212105"/>
              <a:gd name="connsiteY2" fmla="*/ 446816 h 700787"/>
              <a:gd name="connsiteX3" fmla="*/ 9212105 w 9212105"/>
              <a:gd name="connsiteY3" fmla="*/ 700787 h 700787"/>
              <a:gd name="connsiteX4" fmla="*/ 422 w 9212105"/>
              <a:gd name="connsiteY4" fmla="*/ 696808 h 700787"/>
              <a:gd name="connsiteX0" fmla="*/ 2208 w 9211494"/>
              <a:gd name="connsiteY0" fmla="*/ 69043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0438 h 700787"/>
              <a:gd name="connsiteX0" fmla="*/ 2208 w 9211494"/>
              <a:gd name="connsiteY0" fmla="*/ 701054 h 701054"/>
              <a:gd name="connsiteX1" fmla="*/ 0 w 9211494"/>
              <a:gd name="connsiteY1" fmla="*/ 0 h 701054"/>
              <a:gd name="connsiteX2" fmla="*/ 9211114 w 9211494"/>
              <a:gd name="connsiteY2" fmla="*/ 446816 h 701054"/>
              <a:gd name="connsiteX3" fmla="*/ 9211494 w 9211494"/>
              <a:gd name="connsiteY3" fmla="*/ 700787 h 701054"/>
              <a:gd name="connsiteX4" fmla="*/ 2208 w 9211494"/>
              <a:gd name="connsiteY4" fmla="*/ 701054 h 701054"/>
              <a:gd name="connsiteX0" fmla="*/ 127 w 9221397"/>
              <a:gd name="connsiteY0" fmla="*/ 705301 h 705301"/>
              <a:gd name="connsiteX1" fmla="*/ 9903 w 9221397"/>
              <a:gd name="connsiteY1" fmla="*/ 0 h 705301"/>
              <a:gd name="connsiteX2" fmla="*/ 9221017 w 9221397"/>
              <a:gd name="connsiteY2" fmla="*/ 446816 h 705301"/>
              <a:gd name="connsiteX3" fmla="*/ 9221397 w 9221397"/>
              <a:gd name="connsiteY3" fmla="*/ 700787 h 705301"/>
              <a:gd name="connsiteX4" fmla="*/ 127 w 9221397"/>
              <a:gd name="connsiteY4" fmla="*/ 705301 h 705301"/>
              <a:gd name="connsiteX0" fmla="*/ 422 w 9221692"/>
              <a:gd name="connsiteY0" fmla="*/ 711670 h 711670"/>
              <a:gd name="connsiteX1" fmla="*/ 610 w 9221692"/>
              <a:gd name="connsiteY1" fmla="*/ 0 h 711670"/>
              <a:gd name="connsiteX2" fmla="*/ 9221312 w 9221692"/>
              <a:gd name="connsiteY2" fmla="*/ 453185 h 711670"/>
              <a:gd name="connsiteX3" fmla="*/ 9221692 w 9221692"/>
              <a:gd name="connsiteY3" fmla="*/ 707156 h 711670"/>
              <a:gd name="connsiteX4" fmla="*/ 422 w 9221692"/>
              <a:gd name="connsiteY4" fmla="*/ 711670 h 711670"/>
              <a:gd name="connsiteX0" fmla="*/ 7003 w 9228273"/>
              <a:gd name="connsiteY0" fmla="*/ 713794 h 713794"/>
              <a:gd name="connsiteX1" fmla="*/ 0 w 9228273"/>
              <a:gd name="connsiteY1" fmla="*/ 0 h 713794"/>
              <a:gd name="connsiteX2" fmla="*/ 9227893 w 9228273"/>
              <a:gd name="connsiteY2" fmla="*/ 455309 h 713794"/>
              <a:gd name="connsiteX3" fmla="*/ 9228273 w 9228273"/>
              <a:gd name="connsiteY3" fmla="*/ 709280 h 713794"/>
              <a:gd name="connsiteX4" fmla="*/ 7003 w 9228273"/>
              <a:gd name="connsiteY4" fmla="*/ 713794 h 713794"/>
              <a:gd name="connsiteX0" fmla="*/ 2209 w 9223479"/>
              <a:gd name="connsiteY0" fmla="*/ 711670 h 711670"/>
              <a:gd name="connsiteX1" fmla="*/ 0 w 9223479"/>
              <a:gd name="connsiteY1" fmla="*/ 0 h 711670"/>
              <a:gd name="connsiteX2" fmla="*/ 9223099 w 9223479"/>
              <a:gd name="connsiteY2" fmla="*/ 453185 h 711670"/>
              <a:gd name="connsiteX3" fmla="*/ 9223479 w 9223479"/>
              <a:gd name="connsiteY3" fmla="*/ 707156 h 711670"/>
              <a:gd name="connsiteX4" fmla="*/ 2209 w 9223479"/>
              <a:gd name="connsiteY4" fmla="*/ 711670 h 711670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127 w 9233381"/>
              <a:gd name="connsiteY0" fmla="*/ 722286 h 722286"/>
              <a:gd name="connsiteX1" fmla="*/ 9902 w 9233381"/>
              <a:gd name="connsiteY1" fmla="*/ 0 h 722286"/>
              <a:gd name="connsiteX2" fmla="*/ 9233001 w 9233381"/>
              <a:gd name="connsiteY2" fmla="*/ 453185 h 722286"/>
              <a:gd name="connsiteX3" fmla="*/ 9233381 w 9233381"/>
              <a:gd name="connsiteY3" fmla="*/ 713525 h 722286"/>
              <a:gd name="connsiteX4" fmla="*/ 127 w 9233381"/>
              <a:gd name="connsiteY4" fmla="*/ 722286 h 722286"/>
              <a:gd name="connsiteX0" fmla="*/ 7003 w 9240257"/>
              <a:gd name="connsiteY0" fmla="*/ 722286 h 722286"/>
              <a:gd name="connsiteX1" fmla="*/ 0 w 9240257"/>
              <a:gd name="connsiteY1" fmla="*/ 0 h 722286"/>
              <a:gd name="connsiteX2" fmla="*/ 9239877 w 9240257"/>
              <a:gd name="connsiteY2" fmla="*/ 453185 h 722286"/>
              <a:gd name="connsiteX3" fmla="*/ 9240257 w 9240257"/>
              <a:gd name="connsiteY3" fmla="*/ 713525 h 722286"/>
              <a:gd name="connsiteX4" fmla="*/ 7003 w 9240257"/>
              <a:gd name="connsiteY4" fmla="*/ 722286 h 722286"/>
              <a:gd name="connsiteX0" fmla="*/ 2210 w 9235464"/>
              <a:gd name="connsiteY0" fmla="*/ 722286 h 722286"/>
              <a:gd name="connsiteX1" fmla="*/ 0 w 9235464"/>
              <a:gd name="connsiteY1" fmla="*/ 0 h 722286"/>
              <a:gd name="connsiteX2" fmla="*/ 9235084 w 9235464"/>
              <a:gd name="connsiteY2" fmla="*/ 453185 h 722286"/>
              <a:gd name="connsiteX3" fmla="*/ 9235464 w 9235464"/>
              <a:gd name="connsiteY3" fmla="*/ 713525 h 722286"/>
              <a:gd name="connsiteX4" fmla="*/ 2210 w 9235464"/>
              <a:gd name="connsiteY4" fmla="*/ 722286 h 722286"/>
              <a:gd name="connsiteX0" fmla="*/ 2210 w 9242275"/>
              <a:gd name="connsiteY0" fmla="*/ 722286 h 722286"/>
              <a:gd name="connsiteX1" fmla="*/ 0 w 9242275"/>
              <a:gd name="connsiteY1" fmla="*/ 0 h 722286"/>
              <a:gd name="connsiteX2" fmla="*/ 9242275 w 9242275"/>
              <a:gd name="connsiteY2" fmla="*/ 455308 h 722286"/>
              <a:gd name="connsiteX3" fmla="*/ 9235464 w 9242275"/>
              <a:gd name="connsiteY3" fmla="*/ 713525 h 722286"/>
              <a:gd name="connsiteX4" fmla="*/ 2210 w 9242275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2275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  <a:gd name="connsiteX0" fmla="*/ 2210 w 9249466"/>
              <a:gd name="connsiteY0" fmla="*/ 722286 h 722286"/>
              <a:gd name="connsiteX1" fmla="*/ 0 w 9249466"/>
              <a:gd name="connsiteY1" fmla="*/ 0 h 722286"/>
              <a:gd name="connsiteX2" fmla="*/ 9249466 w 9249466"/>
              <a:gd name="connsiteY2" fmla="*/ 455308 h 722286"/>
              <a:gd name="connsiteX3" fmla="*/ 9245051 w 9249466"/>
              <a:gd name="connsiteY3" fmla="*/ 711402 h 722286"/>
              <a:gd name="connsiteX4" fmla="*/ 2210 w 9249466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4673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5051" h="722286">
                <a:moveTo>
                  <a:pt x="2210" y="722286"/>
                </a:moveTo>
                <a:cubicBezTo>
                  <a:pt x="675" y="485756"/>
                  <a:pt x="1535" y="236530"/>
                  <a:pt x="0" y="0"/>
                </a:cubicBezTo>
                <a:cubicBezTo>
                  <a:pt x="2591753" y="411252"/>
                  <a:pt x="6136515" y="450300"/>
                  <a:pt x="9244673" y="455308"/>
                </a:cubicBezTo>
                <a:cubicBezTo>
                  <a:pt x="9244095" y="514222"/>
                  <a:pt x="9244088" y="569476"/>
                  <a:pt x="9245051" y="711402"/>
                </a:cubicBezTo>
                <a:lnTo>
                  <a:pt x="2210" y="72228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479" tIns="208739" rIns="417479" bIns="208739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94316" y="1626999"/>
            <a:ext cx="25071660" cy="5393799"/>
          </a:xfrm>
          <a:prstGeom prst="rect">
            <a:avLst/>
          </a:prstGeom>
        </p:spPr>
        <p:txBody>
          <a:bodyPr vert="horz" lIns="417479" tIns="208739" rIns="417479" bIns="208739" rtlCol="0" anchor="b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3999" y="8369263"/>
            <a:ext cx="27251978" cy="29871056"/>
          </a:xfrm>
          <a:prstGeom prst="rect">
            <a:avLst/>
          </a:prstGeom>
        </p:spPr>
        <p:txBody>
          <a:bodyPr vert="horz" lIns="417479" tIns="208739" rIns="417479" bIns="208739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3" name="Text Box 66"/>
          <p:cNvSpPr txBox="1">
            <a:spLocks noChangeArrowheads="1"/>
          </p:cNvSpPr>
          <p:nvPr/>
        </p:nvSpPr>
        <p:spPr bwMode="auto">
          <a:xfrm>
            <a:off x="2042335" y="40898635"/>
            <a:ext cx="28237640" cy="196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7451" tIns="208721" rIns="417451" bIns="208721" anchor="b">
            <a:spAutoFit/>
          </a:bodyPr>
          <a:lstStyle/>
          <a:p>
            <a:pPr>
              <a:spcBef>
                <a:spcPct val="0"/>
              </a:spcBef>
            </a:pPr>
            <a:r>
              <a:rPr kumimoji="0" lang="en-US" altLang="ja-JP" sz="5000" b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Department of </a:t>
            </a:r>
            <a:r>
              <a:rPr kumimoji="0" lang="en-US" altLang="ja-JP" sz="50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Computer Science, Graduate School of Information</a:t>
            </a:r>
            <a:r>
              <a:rPr kumimoji="0" lang="en-US" altLang="ja-JP" sz="50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Science and</a:t>
            </a:r>
            <a:r>
              <a:rPr kumimoji="0" lang="en-US" altLang="ja-JP" sz="50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kumimoji="0" lang="en-US" altLang="ja-JP" sz="50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Technology, Osaka </a:t>
            </a:r>
            <a:r>
              <a:rPr kumimoji="0" lang="en-US" altLang="ja-JP" sz="5000" b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itchFamily="18" charset="0"/>
              </a:rPr>
              <a:t>University.  http://sdl.ist.osaka-u.ac.jp/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28515" y="40641872"/>
            <a:ext cx="15659925" cy="1011460"/>
          </a:xfrm>
          <a:prstGeom prst="rect">
            <a:avLst/>
          </a:prstGeom>
          <a:noFill/>
        </p:spPr>
        <p:txBody>
          <a:bodyPr wrap="none" lIns="417479" tIns="208739" rIns="417479" bIns="208739" rtlCol="0">
            <a:spAutoFit/>
          </a:bodyPr>
          <a:lstStyle/>
          <a:p>
            <a:pPr>
              <a:lnSpc>
                <a:spcPts val="4567"/>
              </a:lnSpc>
            </a:pPr>
            <a:r>
              <a:rPr lang="en-US" altLang="ja-JP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KUSUMOTO</a:t>
            </a:r>
            <a:r>
              <a:rPr lang="ja-JP" altLang="en-US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LABORATORY</a:t>
            </a:r>
            <a:r>
              <a:rPr lang="ja-JP" altLang="en-US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5000" b="1" i="1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 Software Design Laboratory</a:t>
            </a:r>
            <a:endParaRPr lang="ja-JP" altLang="en-US" sz="5000" b="1" i="1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062066" y="39301103"/>
            <a:ext cx="5599905" cy="1348450"/>
          </a:xfrm>
          <a:prstGeom prst="rect">
            <a:avLst/>
          </a:prstGeom>
        </p:spPr>
        <p:txBody>
          <a:bodyPr lIns="417479" tIns="208739" rIns="417479" bIns="208739"/>
          <a:lstStyle>
            <a:lvl1pPr algn="l">
              <a:defRPr sz="55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>
                <a:solidFill>
                  <a:prstClr val="white"/>
                </a:solidFill>
              </a:rPr>
              <a:t>2012/6/11</a:t>
            </a: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22441" y="38377787"/>
            <a:ext cx="15035094" cy="2338439"/>
          </a:xfrm>
          <a:prstGeom prst="rect">
            <a:avLst/>
          </a:prstGeom>
        </p:spPr>
        <p:txBody>
          <a:bodyPr lIns="417479" tIns="208739" rIns="417479" bIns="208739" anchor="ctr"/>
          <a:lstStyle>
            <a:lvl1pPr algn="ctr">
              <a:defRPr sz="5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ja-JP" smtClean="0">
                <a:solidFill>
                  <a:prstClr val="black"/>
                </a:solidFill>
              </a:rPr>
              <a:t>ICPC2012 Tool Demonstration Track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3008886" y="38392737"/>
            <a:ext cx="5757090" cy="2437289"/>
          </a:xfrm>
          <a:prstGeom prst="rect">
            <a:avLst/>
          </a:prstGeom>
        </p:spPr>
        <p:txBody>
          <a:bodyPr lIns="417479" tIns="208739" rIns="417479" bIns="208739" anchor="b"/>
          <a:lstStyle>
            <a:lvl1pPr algn="r">
              <a:defRPr sz="55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625589F-6222-4FC6-BA3B-20F7068CDB27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7" y="39041403"/>
            <a:ext cx="1918781" cy="3577283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94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174795" rtl="0" eaLnBrk="1" latinLnBrk="0" hangingPunct="1">
        <a:spcBef>
          <a:spcPct val="0"/>
        </a:spcBef>
        <a:buNone/>
        <a:defRPr kumimoji="1" sz="20100" b="0" kern="1200">
          <a:solidFill>
            <a:schemeClr val="tx1"/>
          </a:solidFill>
          <a:effectLst/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</p:titleStyle>
    <p:bodyStyle>
      <a:lvl1pPr marL="1565549" indent="-1565549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  <a:lvl2pPr marL="3392016" indent="-1304623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2pPr>
      <a:lvl3pPr marL="5218492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3pPr>
      <a:lvl4pPr marL="7305885" indent="-1043697" algn="l" defTabSz="4174795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4pPr>
      <a:lvl5pPr marL="9393287" indent="-1043697" algn="l" defTabSz="4174795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5pPr>
      <a:lvl6pPr marL="11480681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8074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5476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2869" indent="-1043697" algn="l" defTabSz="4174795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39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795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189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582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984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4377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1770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9173" algn="l" defTabSz="4174795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561" tIns="208780" rIns="417561" bIns="20878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13999" y="9988665"/>
            <a:ext cx="27251978" cy="28251648"/>
          </a:xfrm>
          <a:prstGeom prst="rect">
            <a:avLst/>
          </a:prstGeom>
        </p:spPr>
        <p:txBody>
          <a:bodyPr vert="horz" lIns="417561" tIns="208780" rIns="417561" bIns="20878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513999" y="39677170"/>
            <a:ext cx="7065328" cy="2279158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28A61-DF49-4B8A-BD2B-FAA570B7FB10}" type="datetimeFigureOut">
              <a:rPr kumimoji="1" lang="ja-JP" altLang="en-US" smtClean="0"/>
              <a:t>2013/11/25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0345658" y="39677170"/>
            <a:ext cx="9588659" cy="2279158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1700649" y="39677170"/>
            <a:ext cx="7065328" cy="2279158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3FC3A-7C66-471F-BAB9-4B5A1A6C8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604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4175613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855" indent="-1565855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683" indent="-1304879" algn="l" defTabSz="4175613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515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319" indent="-1043902" algn="l" defTabSz="4175613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5128" indent="-1043902" algn="l" defTabSz="4175613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2932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0737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8545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6350" indent="-1043902" algn="l" defTabSz="4175613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804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613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3417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1221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9030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6834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4639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2447" algn="l" defTabSz="4175613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テキスト ボックス 239"/>
          <p:cNvSpPr txBox="1"/>
          <p:nvPr/>
        </p:nvSpPr>
        <p:spPr>
          <a:xfrm>
            <a:off x="1200844" y="32853534"/>
            <a:ext cx="12066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200" dirty="0" smtClean="0"/>
              <a:t>All projects have JML statements</a:t>
            </a:r>
            <a:endParaRPr lang="en-US" altLang="ja-JP" sz="3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0355" y="33429598"/>
            <a:ext cx="8712968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smtClean="0"/>
              <a:t> JML:</a:t>
            </a:r>
          </a:p>
          <a:p>
            <a:r>
              <a:rPr lang="en-US" altLang="ja-JP" sz="3200" b="1" dirty="0" smtClean="0"/>
              <a:t> </a:t>
            </a:r>
            <a:r>
              <a:rPr lang="en-US" altLang="ja-JP" sz="3200" dirty="0" smtClean="0"/>
              <a:t>number of input JML statements</a:t>
            </a:r>
            <a:endParaRPr lang="en-US" altLang="ja-JP" sz="3200" dirty="0"/>
          </a:p>
          <a:p>
            <a:r>
              <a:rPr lang="en-US" altLang="ja-JP" sz="3200" i="1" dirty="0"/>
              <a:t> </a:t>
            </a:r>
            <a:r>
              <a:rPr lang="en-US" altLang="ja-JP" sz="3200" b="1" dirty="0" smtClean="0"/>
              <a:t>Success </a:t>
            </a:r>
            <a:r>
              <a:rPr lang="en-US" altLang="ja-JP" sz="3200" b="1" dirty="0" err="1" smtClean="0"/>
              <a:t>num</a:t>
            </a:r>
            <a:r>
              <a:rPr lang="en-US" altLang="ja-JP" sz="3200" b="1" dirty="0" smtClean="0"/>
              <a:t>:</a:t>
            </a:r>
          </a:p>
          <a:p>
            <a:r>
              <a:rPr lang="en-US" altLang="ja-JP" sz="3200" b="1" dirty="0" smtClean="0"/>
              <a:t> </a:t>
            </a:r>
            <a:r>
              <a:rPr lang="en-US" altLang="ja-JP" sz="3200" dirty="0" smtClean="0"/>
              <a:t>number of statements that translation success</a:t>
            </a:r>
            <a:br>
              <a:rPr lang="en-US" altLang="ja-JP" sz="3200" dirty="0" smtClean="0"/>
            </a:br>
            <a:r>
              <a:rPr lang="en-US" altLang="ja-JP" sz="3200" dirty="0" smtClean="0"/>
              <a:t> in translation from JML to OCL</a:t>
            </a:r>
            <a:endParaRPr lang="en-US" altLang="ja-JP" sz="3200" dirty="0"/>
          </a:p>
          <a:p>
            <a:r>
              <a:rPr lang="en-US" altLang="ja-JP" sz="3200" i="1" dirty="0"/>
              <a:t> </a:t>
            </a:r>
            <a:r>
              <a:rPr lang="en-US" altLang="ja-JP" sz="3200" b="1" dirty="0" smtClean="0"/>
              <a:t>OCL:</a:t>
            </a:r>
          </a:p>
          <a:p>
            <a:r>
              <a:rPr lang="en-US" altLang="ja-JP" sz="3200" b="1" dirty="0" smtClean="0"/>
              <a:t> </a:t>
            </a:r>
            <a:r>
              <a:rPr lang="en-US" altLang="ja-JP" sz="3200" dirty="0" smtClean="0"/>
              <a:t>number of input OCL statements that is</a:t>
            </a:r>
          </a:p>
          <a:p>
            <a:r>
              <a:rPr lang="en-US" altLang="ja-JP" sz="3200" dirty="0"/>
              <a:t> </a:t>
            </a:r>
            <a:r>
              <a:rPr lang="en-US" altLang="ja-JP" sz="3200" dirty="0" smtClean="0"/>
              <a:t>generated in Step1</a:t>
            </a:r>
            <a:endParaRPr lang="en-US" altLang="ja-JP" sz="3200" dirty="0"/>
          </a:p>
          <a:p>
            <a:r>
              <a:rPr lang="en-US" altLang="ja-JP" sz="3200" i="1" dirty="0"/>
              <a:t> </a:t>
            </a:r>
            <a:r>
              <a:rPr lang="en-US" altLang="ja-JP" sz="3200" b="1" dirty="0"/>
              <a:t>S</a:t>
            </a:r>
            <a:r>
              <a:rPr lang="en-US" altLang="ja-JP" sz="3200" b="1" dirty="0" smtClean="0"/>
              <a:t>emantic </a:t>
            </a:r>
            <a:r>
              <a:rPr lang="en-US" altLang="ja-JP" sz="3200" b="1" dirty="0" err="1" smtClean="0"/>
              <a:t>num</a:t>
            </a:r>
            <a:r>
              <a:rPr lang="en-US" altLang="ja-JP" sz="3200" b="1" dirty="0" smtClean="0"/>
              <a:t>:</a:t>
            </a:r>
          </a:p>
          <a:p>
            <a:r>
              <a:rPr lang="en-US" altLang="ja-JP" sz="3200" b="1" dirty="0" smtClean="0"/>
              <a:t> </a:t>
            </a:r>
            <a:r>
              <a:rPr lang="en-US" altLang="ja-JP" sz="3200" dirty="0" smtClean="0"/>
              <a:t>number of statements which are semantically</a:t>
            </a:r>
            <a:br>
              <a:rPr lang="en-US" altLang="ja-JP" sz="3200" dirty="0" smtClean="0"/>
            </a:br>
            <a:r>
              <a:rPr lang="en-US" altLang="ja-JP" sz="3200" dirty="0" smtClean="0"/>
              <a:t> equivalent between input JML and generated JML</a:t>
            </a:r>
            <a:endParaRPr lang="en-US" altLang="ja-JP" sz="3200" dirty="0"/>
          </a:p>
          <a:p>
            <a:r>
              <a:rPr lang="en-US" altLang="ja-JP" sz="3200" i="1" dirty="0"/>
              <a:t> </a:t>
            </a:r>
            <a:r>
              <a:rPr lang="en-US" altLang="ja-JP" sz="3200" b="1" dirty="0" smtClean="0"/>
              <a:t>Syntactic </a:t>
            </a:r>
            <a:r>
              <a:rPr lang="en-US" altLang="ja-JP" sz="3200" b="1" dirty="0" err="1" smtClean="0"/>
              <a:t>num</a:t>
            </a:r>
            <a:r>
              <a:rPr lang="en-US" altLang="ja-JP" sz="3200" b="1" dirty="0" smtClean="0"/>
              <a:t>:</a:t>
            </a:r>
          </a:p>
          <a:p>
            <a:r>
              <a:rPr lang="en-US" altLang="ja-JP" sz="3200" b="1" dirty="0"/>
              <a:t> </a:t>
            </a:r>
            <a:r>
              <a:rPr lang="en-US" altLang="ja-JP" sz="3200" dirty="0"/>
              <a:t>number of statements which are syntactically </a:t>
            </a:r>
            <a:endParaRPr lang="en-US" altLang="ja-JP" sz="3200" dirty="0" smtClean="0"/>
          </a:p>
          <a:p>
            <a:r>
              <a:rPr lang="en-US" altLang="ja-JP" sz="3200" dirty="0" smtClean="0"/>
              <a:t> equivalent </a:t>
            </a:r>
            <a:r>
              <a:rPr lang="en-US" altLang="ja-JP" sz="3200" dirty="0"/>
              <a:t>between input JML and generated </a:t>
            </a:r>
            <a:r>
              <a:rPr lang="en-US" altLang="ja-JP" sz="3200" dirty="0" smtClean="0"/>
              <a:t>JML</a:t>
            </a:r>
          </a:p>
          <a:p>
            <a:r>
              <a:rPr lang="en-US" altLang="ja-JP" sz="3200" dirty="0"/>
              <a:t> </a:t>
            </a:r>
          </a:p>
          <a:p>
            <a:r>
              <a:rPr lang="en-US" altLang="ja-JP" sz="3200" i="1" dirty="0"/>
              <a:t> </a:t>
            </a:r>
            <a:r>
              <a:rPr lang="en-US" altLang="ja-JP" sz="3200" b="1" dirty="0" smtClean="0"/>
              <a:t> </a:t>
            </a:r>
            <a:endParaRPr kumimoji="1" lang="ja-JP" altLang="en-US" sz="3200" dirty="0"/>
          </a:p>
        </p:txBody>
      </p:sp>
      <p:sp>
        <p:nvSpPr>
          <p:cNvPr id="4" name="正方形/長方形 3"/>
          <p:cNvSpPr/>
          <p:nvPr/>
        </p:nvSpPr>
        <p:spPr>
          <a:xfrm>
            <a:off x="29488629" y="0"/>
            <a:ext cx="820663" cy="42818049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直角三角形 6"/>
          <p:cNvSpPr/>
          <p:nvPr/>
        </p:nvSpPr>
        <p:spPr>
          <a:xfrm>
            <a:off x="-13418" y="40897222"/>
            <a:ext cx="30322709" cy="1975748"/>
          </a:xfrm>
          <a:custGeom>
            <a:avLst/>
            <a:gdLst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8000"/>
              <a:gd name="connsiteX1" fmla="*/ 0 w 9144000"/>
              <a:gd name="connsiteY1" fmla="*/ 0 h 838000"/>
              <a:gd name="connsiteX2" fmla="*/ 9144000 w 9144000"/>
              <a:gd name="connsiteY2" fmla="*/ 836712 h 838000"/>
              <a:gd name="connsiteX3" fmla="*/ 0 w 9144000"/>
              <a:gd name="connsiteY3" fmla="*/ 836712 h 838000"/>
              <a:gd name="connsiteX0" fmla="*/ 0 w 9144000"/>
              <a:gd name="connsiteY0" fmla="*/ 427638 h 525367"/>
              <a:gd name="connsiteX1" fmla="*/ 0 w 9144000"/>
              <a:gd name="connsiteY1" fmla="*/ 0 h 525367"/>
              <a:gd name="connsiteX2" fmla="*/ 9144000 w 9144000"/>
              <a:gd name="connsiteY2" fmla="*/ 427638 h 525367"/>
              <a:gd name="connsiteX3" fmla="*/ 0 w 9144000"/>
              <a:gd name="connsiteY3" fmla="*/ 427638 h 525367"/>
              <a:gd name="connsiteX0" fmla="*/ 0 w 9144000"/>
              <a:gd name="connsiteY0" fmla="*/ 427638 h 429170"/>
              <a:gd name="connsiteX1" fmla="*/ 0 w 9144000"/>
              <a:gd name="connsiteY1" fmla="*/ 0 h 429170"/>
              <a:gd name="connsiteX2" fmla="*/ 9144000 w 9144000"/>
              <a:gd name="connsiteY2" fmla="*/ 427638 h 429170"/>
              <a:gd name="connsiteX3" fmla="*/ 0 w 9144000"/>
              <a:gd name="connsiteY3" fmla="*/ 427638 h 429170"/>
              <a:gd name="connsiteX0" fmla="*/ 24157 w 9168157"/>
              <a:gd name="connsiteY0" fmla="*/ 427638 h 694675"/>
              <a:gd name="connsiteX1" fmla="*/ 24157 w 9168157"/>
              <a:gd name="connsiteY1" fmla="*/ 0 h 694675"/>
              <a:gd name="connsiteX2" fmla="*/ 9168157 w 9168157"/>
              <a:gd name="connsiteY2" fmla="*/ 427638 h 694675"/>
              <a:gd name="connsiteX3" fmla="*/ 0 w 9168157"/>
              <a:gd name="connsiteY3" fmla="*/ 694675 h 694675"/>
              <a:gd name="connsiteX4" fmla="*/ 24157 w 9168157"/>
              <a:gd name="connsiteY4" fmla="*/ 427638 h 694675"/>
              <a:gd name="connsiteX0" fmla="*/ 24157 w 10038191"/>
              <a:gd name="connsiteY0" fmla="*/ 427638 h 701402"/>
              <a:gd name="connsiteX1" fmla="*/ 24157 w 10038191"/>
              <a:gd name="connsiteY1" fmla="*/ 0 h 701402"/>
              <a:gd name="connsiteX2" fmla="*/ 9168157 w 10038191"/>
              <a:gd name="connsiteY2" fmla="*/ 427638 h 701402"/>
              <a:gd name="connsiteX3" fmla="*/ 9216476 w 10038191"/>
              <a:gd name="connsiteY3" fmla="*/ 600636 h 701402"/>
              <a:gd name="connsiteX4" fmla="*/ 0 w 10038191"/>
              <a:gd name="connsiteY4" fmla="*/ 694675 h 701402"/>
              <a:gd name="connsiteX5" fmla="*/ 24157 w 10038191"/>
              <a:gd name="connsiteY5" fmla="*/ 427638 h 701402"/>
              <a:gd name="connsiteX0" fmla="*/ 24157 w 9464247"/>
              <a:gd name="connsiteY0" fmla="*/ 427638 h 701402"/>
              <a:gd name="connsiteX1" fmla="*/ 24157 w 9464247"/>
              <a:gd name="connsiteY1" fmla="*/ 0 h 701402"/>
              <a:gd name="connsiteX2" fmla="*/ 9168157 w 9464247"/>
              <a:gd name="connsiteY2" fmla="*/ 427638 h 701402"/>
              <a:gd name="connsiteX3" fmla="*/ 9216476 w 9464247"/>
              <a:gd name="connsiteY3" fmla="*/ 600636 h 701402"/>
              <a:gd name="connsiteX4" fmla="*/ 0 w 9464247"/>
              <a:gd name="connsiteY4" fmla="*/ 694675 h 701402"/>
              <a:gd name="connsiteX5" fmla="*/ 24157 w 9464247"/>
              <a:gd name="connsiteY5" fmla="*/ 427638 h 701402"/>
              <a:gd name="connsiteX0" fmla="*/ 24157 w 9225808"/>
              <a:gd name="connsiteY0" fmla="*/ 427638 h 701402"/>
              <a:gd name="connsiteX1" fmla="*/ 24157 w 9225808"/>
              <a:gd name="connsiteY1" fmla="*/ 0 h 701402"/>
              <a:gd name="connsiteX2" fmla="*/ 9168157 w 9225808"/>
              <a:gd name="connsiteY2" fmla="*/ 427638 h 701402"/>
              <a:gd name="connsiteX3" fmla="*/ 9216476 w 9225808"/>
              <a:gd name="connsiteY3" fmla="*/ 600636 h 701402"/>
              <a:gd name="connsiteX4" fmla="*/ 0 w 9225808"/>
              <a:gd name="connsiteY4" fmla="*/ 694675 h 701402"/>
              <a:gd name="connsiteX5" fmla="*/ 24157 w 9225808"/>
              <a:gd name="connsiteY5" fmla="*/ 427638 h 701402"/>
              <a:gd name="connsiteX0" fmla="*/ 28763 w 9230414"/>
              <a:gd name="connsiteY0" fmla="*/ 442554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5" fmla="*/ 28763 w 9230414"/>
              <a:gd name="connsiteY5" fmla="*/ 442554 h 716318"/>
              <a:gd name="connsiteX0" fmla="*/ 0 w 9237606"/>
              <a:gd name="connsiteY0" fmla="*/ 448947 h 716318"/>
              <a:gd name="connsiteX1" fmla="*/ 7192 w 9237606"/>
              <a:gd name="connsiteY1" fmla="*/ 0 h 716318"/>
              <a:gd name="connsiteX2" fmla="*/ 9179955 w 9237606"/>
              <a:gd name="connsiteY2" fmla="*/ 442554 h 716318"/>
              <a:gd name="connsiteX3" fmla="*/ 9228274 w 9237606"/>
              <a:gd name="connsiteY3" fmla="*/ 615552 h 716318"/>
              <a:gd name="connsiteX4" fmla="*/ 11798 w 9237606"/>
              <a:gd name="connsiteY4" fmla="*/ 709591 h 716318"/>
              <a:gd name="connsiteX5" fmla="*/ 0 w 9237606"/>
              <a:gd name="connsiteY5" fmla="*/ 448947 h 716318"/>
              <a:gd name="connsiteX0" fmla="*/ 4606 w 9230414"/>
              <a:gd name="connsiteY0" fmla="*/ 709591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0" fmla="*/ 74118 w 9230414"/>
              <a:gd name="connsiteY0" fmla="*/ 666974 h 678024"/>
              <a:gd name="connsiteX1" fmla="*/ 0 w 9230414"/>
              <a:gd name="connsiteY1" fmla="*/ 0 h 678024"/>
              <a:gd name="connsiteX2" fmla="*/ 9172763 w 9230414"/>
              <a:gd name="connsiteY2" fmla="*/ 442554 h 678024"/>
              <a:gd name="connsiteX3" fmla="*/ 9221082 w 9230414"/>
              <a:gd name="connsiteY3" fmla="*/ 615552 h 678024"/>
              <a:gd name="connsiteX4" fmla="*/ 74118 w 9230414"/>
              <a:gd name="connsiteY4" fmla="*/ 666974 h 678024"/>
              <a:gd name="connsiteX0" fmla="*/ 422 w 9231024"/>
              <a:gd name="connsiteY0" fmla="*/ 692545 h 700546"/>
              <a:gd name="connsiteX1" fmla="*/ 610 w 9231024"/>
              <a:gd name="connsiteY1" fmla="*/ 0 h 700546"/>
              <a:gd name="connsiteX2" fmla="*/ 9173373 w 9231024"/>
              <a:gd name="connsiteY2" fmla="*/ 442554 h 700546"/>
              <a:gd name="connsiteX3" fmla="*/ 9221692 w 9231024"/>
              <a:gd name="connsiteY3" fmla="*/ 615552 h 700546"/>
              <a:gd name="connsiteX4" fmla="*/ 422 w 9231024"/>
              <a:gd name="connsiteY4" fmla="*/ 692545 h 700546"/>
              <a:gd name="connsiteX0" fmla="*/ 422 w 9231024"/>
              <a:gd name="connsiteY0" fmla="*/ 692545 h 692966"/>
              <a:gd name="connsiteX1" fmla="*/ 610 w 9231024"/>
              <a:gd name="connsiteY1" fmla="*/ 0 h 692966"/>
              <a:gd name="connsiteX2" fmla="*/ 9173373 w 9231024"/>
              <a:gd name="connsiteY2" fmla="*/ 442554 h 692966"/>
              <a:gd name="connsiteX3" fmla="*/ 9221692 w 9231024"/>
              <a:gd name="connsiteY3" fmla="*/ 615552 h 692966"/>
              <a:gd name="connsiteX4" fmla="*/ 422 w 9231024"/>
              <a:gd name="connsiteY4" fmla="*/ 692545 h 692966"/>
              <a:gd name="connsiteX0" fmla="*/ 422 w 9224791"/>
              <a:gd name="connsiteY0" fmla="*/ 692545 h 716347"/>
              <a:gd name="connsiteX1" fmla="*/ 610 w 9224791"/>
              <a:gd name="connsiteY1" fmla="*/ 0 h 716347"/>
              <a:gd name="connsiteX2" fmla="*/ 9173373 w 9224791"/>
              <a:gd name="connsiteY2" fmla="*/ 442554 h 716347"/>
              <a:gd name="connsiteX3" fmla="*/ 9214501 w 9224791"/>
              <a:gd name="connsiteY3" fmla="*/ 696525 h 716347"/>
              <a:gd name="connsiteX4" fmla="*/ 422 w 9224791"/>
              <a:gd name="connsiteY4" fmla="*/ 692545 h 716347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7366"/>
              <a:gd name="connsiteX1" fmla="*/ 610 w 9224791"/>
              <a:gd name="connsiteY1" fmla="*/ 0 h 697366"/>
              <a:gd name="connsiteX2" fmla="*/ 9173373 w 9224791"/>
              <a:gd name="connsiteY2" fmla="*/ 442554 h 697366"/>
              <a:gd name="connsiteX3" fmla="*/ 9214501 w 9224791"/>
              <a:gd name="connsiteY3" fmla="*/ 696525 h 697366"/>
              <a:gd name="connsiteX4" fmla="*/ 422 w 9224791"/>
              <a:gd name="connsiteY4" fmla="*/ 692545 h 697366"/>
              <a:gd name="connsiteX0" fmla="*/ 422 w 9216424"/>
              <a:gd name="connsiteY0" fmla="*/ 692545 h 697366"/>
              <a:gd name="connsiteX1" fmla="*/ 610 w 9216424"/>
              <a:gd name="connsiteY1" fmla="*/ 0 h 697366"/>
              <a:gd name="connsiteX2" fmla="*/ 9173373 w 9216424"/>
              <a:gd name="connsiteY2" fmla="*/ 442554 h 697366"/>
              <a:gd name="connsiteX3" fmla="*/ 9214501 w 9216424"/>
              <a:gd name="connsiteY3" fmla="*/ 696525 h 697366"/>
              <a:gd name="connsiteX4" fmla="*/ 422 w 9216424"/>
              <a:gd name="connsiteY4" fmla="*/ 692545 h 697366"/>
              <a:gd name="connsiteX0" fmla="*/ 422 w 9228921"/>
              <a:gd name="connsiteY0" fmla="*/ 692545 h 697366"/>
              <a:gd name="connsiteX1" fmla="*/ 610 w 9228921"/>
              <a:gd name="connsiteY1" fmla="*/ 0 h 697366"/>
              <a:gd name="connsiteX2" fmla="*/ 9214121 w 9228921"/>
              <a:gd name="connsiteY2" fmla="*/ 442554 h 697366"/>
              <a:gd name="connsiteX3" fmla="*/ 9214501 w 9228921"/>
              <a:gd name="connsiteY3" fmla="*/ 696525 h 697366"/>
              <a:gd name="connsiteX4" fmla="*/ 422 w 9228921"/>
              <a:gd name="connsiteY4" fmla="*/ 692545 h 697366"/>
              <a:gd name="connsiteX0" fmla="*/ 422 w 9220071"/>
              <a:gd name="connsiteY0" fmla="*/ 692545 h 697366"/>
              <a:gd name="connsiteX1" fmla="*/ 610 w 9220071"/>
              <a:gd name="connsiteY1" fmla="*/ 0 h 697366"/>
              <a:gd name="connsiteX2" fmla="*/ 9214121 w 9220071"/>
              <a:gd name="connsiteY2" fmla="*/ 442554 h 697366"/>
              <a:gd name="connsiteX3" fmla="*/ 9214501 w 9220071"/>
              <a:gd name="connsiteY3" fmla="*/ 696525 h 697366"/>
              <a:gd name="connsiteX4" fmla="*/ 422 w 9220071"/>
              <a:gd name="connsiteY4" fmla="*/ 692545 h 697366"/>
              <a:gd name="connsiteX0" fmla="*/ 422 w 9218118"/>
              <a:gd name="connsiteY0" fmla="*/ 692545 h 697366"/>
              <a:gd name="connsiteX1" fmla="*/ 610 w 9218118"/>
              <a:gd name="connsiteY1" fmla="*/ 0 h 697366"/>
              <a:gd name="connsiteX2" fmla="*/ 9214121 w 9218118"/>
              <a:gd name="connsiteY2" fmla="*/ 442554 h 697366"/>
              <a:gd name="connsiteX3" fmla="*/ 9214501 w 9218118"/>
              <a:gd name="connsiteY3" fmla="*/ 696525 h 697366"/>
              <a:gd name="connsiteX4" fmla="*/ 422 w 9218118"/>
              <a:gd name="connsiteY4" fmla="*/ 692545 h 697366"/>
              <a:gd name="connsiteX0" fmla="*/ 422 w 9216000"/>
              <a:gd name="connsiteY0" fmla="*/ 692545 h 697366"/>
              <a:gd name="connsiteX1" fmla="*/ 610 w 9216000"/>
              <a:gd name="connsiteY1" fmla="*/ 0 h 697366"/>
              <a:gd name="connsiteX2" fmla="*/ 9214121 w 9216000"/>
              <a:gd name="connsiteY2" fmla="*/ 442554 h 697366"/>
              <a:gd name="connsiteX3" fmla="*/ 9214501 w 9216000"/>
              <a:gd name="connsiteY3" fmla="*/ 696525 h 697366"/>
              <a:gd name="connsiteX4" fmla="*/ 422 w 9216000"/>
              <a:gd name="connsiteY4" fmla="*/ 692545 h 697366"/>
              <a:gd name="connsiteX0" fmla="*/ 422 w 9214501"/>
              <a:gd name="connsiteY0" fmla="*/ 692545 h 697366"/>
              <a:gd name="connsiteX1" fmla="*/ 610 w 9214501"/>
              <a:gd name="connsiteY1" fmla="*/ 0 h 697366"/>
              <a:gd name="connsiteX2" fmla="*/ 9214121 w 9214501"/>
              <a:gd name="connsiteY2" fmla="*/ 442554 h 697366"/>
              <a:gd name="connsiteX3" fmla="*/ 9214501 w 9214501"/>
              <a:gd name="connsiteY3" fmla="*/ 696525 h 697366"/>
              <a:gd name="connsiteX4" fmla="*/ 422 w 9214501"/>
              <a:gd name="connsiteY4" fmla="*/ 692545 h 697366"/>
              <a:gd name="connsiteX0" fmla="*/ 30972 w 9213891"/>
              <a:gd name="connsiteY0" fmla="*/ 673368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30972 w 9213891"/>
              <a:gd name="connsiteY4" fmla="*/ 673368 h 696525"/>
              <a:gd name="connsiteX0" fmla="*/ 4605 w 9213891"/>
              <a:gd name="connsiteY0" fmla="*/ 692546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4605 w 9213891"/>
              <a:gd name="connsiteY4" fmla="*/ 692546 h 696525"/>
              <a:gd name="connsiteX0" fmla="*/ 2208 w 9211494"/>
              <a:gd name="connsiteY0" fmla="*/ 69680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6808 h 700787"/>
              <a:gd name="connsiteX0" fmla="*/ 422 w 9212105"/>
              <a:gd name="connsiteY0" fmla="*/ 696808 h 700787"/>
              <a:gd name="connsiteX1" fmla="*/ 611 w 9212105"/>
              <a:gd name="connsiteY1" fmla="*/ 0 h 700787"/>
              <a:gd name="connsiteX2" fmla="*/ 9211725 w 9212105"/>
              <a:gd name="connsiteY2" fmla="*/ 446816 h 700787"/>
              <a:gd name="connsiteX3" fmla="*/ 9212105 w 9212105"/>
              <a:gd name="connsiteY3" fmla="*/ 700787 h 700787"/>
              <a:gd name="connsiteX4" fmla="*/ 422 w 9212105"/>
              <a:gd name="connsiteY4" fmla="*/ 696808 h 700787"/>
              <a:gd name="connsiteX0" fmla="*/ 2208 w 9211494"/>
              <a:gd name="connsiteY0" fmla="*/ 69043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0438 h 700787"/>
              <a:gd name="connsiteX0" fmla="*/ 2208 w 9211494"/>
              <a:gd name="connsiteY0" fmla="*/ 701054 h 701054"/>
              <a:gd name="connsiteX1" fmla="*/ 0 w 9211494"/>
              <a:gd name="connsiteY1" fmla="*/ 0 h 701054"/>
              <a:gd name="connsiteX2" fmla="*/ 9211114 w 9211494"/>
              <a:gd name="connsiteY2" fmla="*/ 446816 h 701054"/>
              <a:gd name="connsiteX3" fmla="*/ 9211494 w 9211494"/>
              <a:gd name="connsiteY3" fmla="*/ 700787 h 701054"/>
              <a:gd name="connsiteX4" fmla="*/ 2208 w 9211494"/>
              <a:gd name="connsiteY4" fmla="*/ 701054 h 701054"/>
              <a:gd name="connsiteX0" fmla="*/ 127 w 9221397"/>
              <a:gd name="connsiteY0" fmla="*/ 705301 h 705301"/>
              <a:gd name="connsiteX1" fmla="*/ 9903 w 9221397"/>
              <a:gd name="connsiteY1" fmla="*/ 0 h 705301"/>
              <a:gd name="connsiteX2" fmla="*/ 9221017 w 9221397"/>
              <a:gd name="connsiteY2" fmla="*/ 446816 h 705301"/>
              <a:gd name="connsiteX3" fmla="*/ 9221397 w 9221397"/>
              <a:gd name="connsiteY3" fmla="*/ 700787 h 705301"/>
              <a:gd name="connsiteX4" fmla="*/ 127 w 9221397"/>
              <a:gd name="connsiteY4" fmla="*/ 705301 h 705301"/>
              <a:gd name="connsiteX0" fmla="*/ 422 w 9221692"/>
              <a:gd name="connsiteY0" fmla="*/ 711670 h 711670"/>
              <a:gd name="connsiteX1" fmla="*/ 610 w 9221692"/>
              <a:gd name="connsiteY1" fmla="*/ 0 h 711670"/>
              <a:gd name="connsiteX2" fmla="*/ 9221312 w 9221692"/>
              <a:gd name="connsiteY2" fmla="*/ 453185 h 711670"/>
              <a:gd name="connsiteX3" fmla="*/ 9221692 w 9221692"/>
              <a:gd name="connsiteY3" fmla="*/ 707156 h 711670"/>
              <a:gd name="connsiteX4" fmla="*/ 422 w 9221692"/>
              <a:gd name="connsiteY4" fmla="*/ 711670 h 711670"/>
              <a:gd name="connsiteX0" fmla="*/ 7003 w 9228273"/>
              <a:gd name="connsiteY0" fmla="*/ 713794 h 713794"/>
              <a:gd name="connsiteX1" fmla="*/ 0 w 9228273"/>
              <a:gd name="connsiteY1" fmla="*/ 0 h 713794"/>
              <a:gd name="connsiteX2" fmla="*/ 9227893 w 9228273"/>
              <a:gd name="connsiteY2" fmla="*/ 455309 h 713794"/>
              <a:gd name="connsiteX3" fmla="*/ 9228273 w 9228273"/>
              <a:gd name="connsiteY3" fmla="*/ 709280 h 713794"/>
              <a:gd name="connsiteX4" fmla="*/ 7003 w 9228273"/>
              <a:gd name="connsiteY4" fmla="*/ 713794 h 713794"/>
              <a:gd name="connsiteX0" fmla="*/ 2209 w 9223479"/>
              <a:gd name="connsiteY0" fmla="*/ 711670 h 711670"/>
              <a:gd name="connsiteX1" fmla="*/ 0 w 9223479"/>
              <a:gd name="connsiteY1" fmla="*/ 0 h 711670"/>
              <a:gd name="connsiteX2" fmla="*/ 9223099 w 9223479"/>
              <a:gd name="connsiteY2" fmla="*/ 453185 h 711670"/>
              <a:gd name="connsiteX3" fmla="*/ 9223479 w 9223479"/>
              <a:gd name="connsiteY3" fmla="*/ 707156 h 711670"/>
              <a:gd name="connsiteX4" fmla="*/ 2209 w 9223479"/>
              <a:gd name="connsiteY4" fmla="*/ 711670 h 711670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127 w 9233381"/>
              <a:gd name="connsiteY0" fmla="*/ 722286 h 722286"/>
              <a:gd name="connsiteX1" fmla="*/ 9902 w 9233381"/>
              <a:gd name="connsiteY1" fmla="*/ 0 h 722286"/>
              <a:gd name="connsiteX2" fmla="*/ 9233001 w 9233381"/>
              <a:gd name="connsiteY2" fmla="*/ 453185 h 722286"/>
              <a:gd name="connsiteX3" fmla="*/ 9233381 w 9233381"/>
              <a:gd name="connsiteY3" fmla="*/ 713525 h 722286"/>
              <a:gd name="connsiteX4" fmla="*/ 127 w 9233381"/>
              <a:gd name="connsiteY4" fmla="*/ 722286 h 722286"/>
              <a:gd name="connsiteX0" fmla="*/ 7003 w 9240257"/>
              <a:gd name="connsiteY0" fmla="*/ 722286 h 722286"/>
              <a:gd name="connsiteX1" fmla="*/ 0 w 9240257"/>
              <a:gd name="connsiteY1" fmla="*/ 0 h 722286"/>
              <a:gd name="connsiteX2" fmla="*/ 9239877 w 9240257"/>
              <a:gd name="connsiteY2" fmla="*/ 453185 h 722286"/>
              <a:gd name="connsiteX3" fmla="*/ 9240257 w 9240257"/>
              <a:gd name="connsiteY3" fmla="*/ 713525 h 722286"/>
              <a:gd name="connsiteX4" fmla="*/ 7003 w 9240257"/>
              <a:gd name="connsiteY4" fmla="*/ 722286 h 722286"/>
              <a:gd name="connsiteX0" fmla="*/ 2210 w 9235464"/>
              <a:gd name="connsiteY0" fmla="*/ 722286 h 722286"/>
              <a:gd name="connsiteX1" fmla="*/ 0 w 9235464"/>
              <a:gd name="connsiteY1" fmla="*/ 0 h 722286"/>
              <a:gd name="connsiteX2" fmla="*/ 9235084 w 9235464"/>
              <a:gd name="connsiteY2" fmla="*/ 453185 h 722286"/>
              <a:gd name="connsiteX3" fmla="*/ 9235464 w 9235464"/>
              <a:gd name="connsiteY3" fmla="*/ 713525 h 722286"/>
              <a:gd name="connsiteX4" fmla="*/ 2210 w 9235464"/>
              <a:gd name="connsiteY4" fmla="*/ 722286 h 722286"/>
              <a:gd name="connsiteX0" fmla="*/ 2210 w 9242275"/>
              <a:gd name="connsiteY0" fmla="*/ 722286 h 722286"/>
              <a:gd name="connsiteX1" fmla="*/ 0 w 9242275"/>
              <a:gd name="connsiteY1" fmla="*/ 0 h 722286"/>
              <a:gd name="connsiteX2" fmla="*/ 9242275 w 9242275"/>
              <a:gd name="connsiteY2" fmla="*/ 455308 h 722286"/>
              <a:gd name="connsiteX3" fmla="*/ 9235464 w 9242275"/>
              <a:gd name="connsiteY3" fmla="*/ 713525 h 722286"/>
              <a:gd name="connsiteX4" fmla="*/ 2210 w 9242275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2275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  <a:gd name="connsiteX0" fmla="*/ 2210 w 9249466"/>
              <a:gd name="connsiteY0" fmla="*/ 722286 h 722286"/>
              <a:gd name="connsiteX1" fmla="*/ 0 w 9249466"/>
              <a:gd name="connsiteY1" fmla="*/ 0 h 722286"/>
              <a:gd name="connsiteX2" fmla="*/ 9249466 w 9249466"/>
              <a:gd name="connsiteY2" fmla="*/ 455308 h 722286"/>
              <a:gd name="connsiteX3" fmla="*/ 9245051 w 9249466"/>
              <a:gd name="connsiteY3" fmla="*/ 711402 h 722286"/>
              <a:gd name="connsiteX4" fmla="*/ 2210 w 9249466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4673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5051" h="722286">
                <a:moveTo>
                  <a:pt x="2210" y="722286"/>
                </a:moveTo>
                <a:cubicBezTo>
                  <a:pt x="675" y="485756"/>
                  <a:pt x="1535" y="236530"/>
                  <a:pt x="0" y="0"/>
                </a:cubicBezTo>
                <a:cubicBezTo>
                  <a:pt x="2591753" y="411252"/>
                  <a:pt x="6136515" y="450300"/>
                  <a:pt x="9244673" y="455308"/>
                </a:cubicBezTo>
                <a:cubicBezTo>
                  <a:pt x="9244095" y="514222"/>
                  <a:pt x="9244088" y="569476"/>
                  <a:pt x="9245051" y="711402"/>
                </a:cubicBezTo>
                <a:lnTo>
                  <a:pt x="2210" y="72228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65" y="41190038"/>
            <a:ext cx="1512168" cy="1495596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1748062" y="42061714"/>
            <a:ext cx="9671750" cy="2968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en-US" altLang="ja-JP" sz="32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KUSUMOTO</a:t>
            </a:r>
            <a:r>
              <a:rPr kumimoji="1" lang="ja-JP" altLang="en-US" sz="32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32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LABORATORY</a:t>
            </a:r>
            <a:r>
              <a:rPr kumimoji="1" lang="ja-JP" altLang="en-US" sz="32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32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 Software Design Laboratory</a:t>
            </a:r>
            <a:endParaRPr kumimoji="1" lang="ja-JP" altLang="en-US" sz="3200" b="1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ext Box 66"/>
          <p:cNvSpPr txBox="1">
            <a:spLocks noChangeArrowheads="1"/>
          </p:cNvSpPr>
          <p:nvPr/>
        </p:nvSpPr>
        <p:spPr bwMode="auto">
          <a:xfrm>
            <a:off x="1748062" y="42277879"/>
            <a:ext cx="27649509" cy="58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4" tIns="45716" rIns="91434" bIns="45716" anchor="b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kumimoji="0" lang="en-US" altLang="ja-JP" sz="3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Department of </a:t>
            </a:r>
            <a:r>
              <a:rPr kumimoji="0" lang="en-US" altLang="ja-JP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Computer Science, Graduate School of Information</a:t>
            </a:r>
            <a:r>
              <a:rPr kumimoji="0" lang="en-US" altLang="ja-JP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Science and</a:t>
            </a:r>
            <a:r>
              <a:rPr kumimoji="0" lang="en-US" altLang="ja-JP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Technology, Osaka </a:t>
            </a:r>
            <a:r>
              <a:rPr kumimoji="0" lang="en-US" altLang="ja-JP" sz="3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University.</a:t>
            </a:r>
            <a:r>
              <a:rPr kumimoji="0" lang="en-US" altLang="ja-JP" sz="32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3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32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http://sdl.ist.osaka-u.ac.jp/</a:t>
            </a:r>
            <a:endParaRPr kumimoji="0" lang="en-US" altLang="ja-JP" sz="3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9365" y="161902"/>
            <a:ext cx="2936021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dirty="0"/>
              <a:t>Bidirectional Translation between OCL and JML for Round-trip </a:t>
            </a:r>
            <a:r>
              <a:rPr lang="en-US" altLang="ja-JP" sz="6600" dirty="0" smtClean="0"/>
              <a:t>Engineering</a:t>
            </a:r>
          </a:p>
          <a:p>
            <a:pPr algn="r"/>
            <a:r>
              <a:rPr lang="en-US" altLang="ja-JP" sz="5400" dirty="0" smtClean="0"/>
              <a:t>Hiroaki </a:t>
            </a:r>
            <a:r>
              <a:rPr lang="en-US" altLang="ja-JP" sz="5400" dirty="0" err="1" smtClean="0"/>
              <a:t>Shimba</a:t>
            </a:r>
            <a:r>
              <a:rPr lang="en-US" altLang="ja-JP" sz="5400" dirty="0" smtClean="0"/>
              <a:t>, Kozo Okano, Shinji </a:t>
            </a:r>
            <a:r>
              <a:rPr lang="en-US" altLang="ja-JP" sz="5400" dirty="0" err="1" smtClean="0"/>
              <a:t>Kusumoto</a:t>
            </a:r>
            <a:endParaRPr lang="en-US" altLang="ja-JP" sz="5400" dirty="0" smtClean="0"/>
          </a:p>
          <a:p>
            <a:pPr algn="r"/>
            <a:r>
              <a:rPr lang="en-US" altLang="ja-JP" sz="5400" dirty="0"/>
              <a:t>Graduate School of Information Science and </a:t>
            </a:r>
            <a:r>
              <a:rPr lang="en-US" altLang="ja-JP" sz="5400" dirty="0" smtClean="0"/>
              <a:t>Technology, </a:t>
            </a:r>
            <a:r>
              <a:rPr kumimoji="1" lang="en-US" altLang="ja-JP" sz="5400" dirty="0" smtClean="0"/>
              <a:t>Osaka University</a:t>
            </a:r>
            <a:endParaRPr kumimoji="1" lang="ja-JP" altLang="en-US" sz="5400" dirty="0"/>
          </a:p>
        </p:txBody>
      </p:sp>
      <p:cxnSp>
        <p:nvCxnSpPr>
          <p:cNvPr id="10" name="直線コネクタ 9"/>
          <p:cNvCxnSpPr/>
          <p:nvPr/>
        </p:nvCxnSpPr>
        <p:spPr>
          <a:xfrm>
            <a:off x="35496" y="3150535"/>
            <a:ext cx="29578099" cy="5"/>
          </a:xfrm>
          <a:prstGeom prst="line">
            <a:avLst/>
          </a:prstGeom>
          <a:ln w="88900"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5627089" y="4194350"/>
            <a:ext cx="12474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altLang="ja-JP" sz="4000" dirty="0"/>
              <a:t>OCL is used to describe properties of UML models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6337059" y="4781853"/>
            <a:ext cx="11743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600" dirty="0"/>
              <a:t>UML diagram alone cannot express rich semantics</a:t>
            </a:r>
            <a:endParaRPr kumimoji="1" lang="ja-JP" altLang="en-US" sz="36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337058" y="5357917"/>
            <a:ext cx="1206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600" dirty="0"/>
              <a:t>It is standardized by OMG (Object Management Group)</a:t>
            </a:r>
            <a:endParaRPr kumimoji="1" lang="ja-JP" altLang="en-US" sz="3600" dirty="0"/>
          </a:p>
        </p:txBody>
      </p:sp>
      <p:sp>
        <p:nvSpPr>
          <p:cNvPr id="23" name="正方形/長方形 22"/>
          <p:cNvSpPr/>
          <p:nvPr/>
        </p:nvSpPr>
        <p:spPr>
          <a:xfrm>
            <a:off x="14923963" y="23507736"/>
            <a:ext cx="14238534" cy="6753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2" name="テキスト ボックス 1"/>
          <p:cNvSpPr txBox="1"/>
          <p:nvPr/>
        </p:nvSpPr>
        <p:spPr>
          <a:xfrm>
            <a:off x="15284003" y="23092238"/>
            <a:ext cx="6048672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ja-JP" sz="4800" dirty="0" smtClean="0"/>
              <a:t>Round-trip Engineering</a:t>
            </a:r>
            <a:endParaRPr kumimoji="1" lang="ja-JP" altLang="en-US" sz="4800" dirty="0"/>
          </a:p>
        </p:txBody>
      </p:sp>
      <p:sp>
        <p:nvSpPr>
          <p:cNvPr id="26" name="正方形/長方形 25"/>
          <p:cNvSpPr/>
          <p:nvPr/>
        </p:nvSpPr>
        <p:spPr>
          <a:xfrm>
            <a:off x="14923963" y="3762302"/>
            <a:ext cx="14238534" cy="10513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15" name="テキスト ボックス 14"/>
          <p:cNvSpPr txBox="1"/>
          <p:nvPr/>
        </p:nvSpPr>
        <p:spPr>
          <a:xfrm>
            <a:off x="15284003" y="3330254"/>
            <a:ext cx="8784976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ja-JP" sz="4800" dirty="0" smtClean="0"/>
              <a:t> OCL </a:t>
            </a:r>
            <a:r>
              <a:rPr lang="en-US" altLang="ja-JP" sz="4800" dirty="0"/>
              <a:t>(Object Constraint Language</a:t>
            </a:r>
            <a:r>
              <a:rPr lang="en-US" altLang="ja-JP" sz="4800" dirty="0" smtClean="0"/>
              <a:t>) </a:t>
            </a:r>
            <a:endParaRPr kumimoji="1" lang="ja-JP" altLang="en-US" sz="4800" dirty="0"/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15612555" y="5933981"/>
            <a:ext cx="12474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altLang="ja-JP" sz="4000" dirty="0"/>
              <a:t>OCL can describe constraints of the following types</a:t>
            </a: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16322525" y="6521484"/>
            <a:ext cx="11743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600" dirty="0" smtClean="0">
                <a:solidFill>
                  <a:srgbClr val="FF0000"/>
                </a:solidFill>
              </a:rPr>
              <a:t>Pre-conditions</a:t>
            </a:r>
            <a:r>
              <a:rPr lang="en-US" altLang="ja-JP" sz="3600" dirty="0" smtClean="0"/>
              <a:t>, </a:t>
            </a:r>
            <a:r>
              <a:rPr lang="en-US" altLang="ja-JP" sz="3600" dirty="0" smtClean="0">
                <a:solidFill>
                  <a:srgbClr val="0070C0"/>
                </a:solidFill>
              </a:rPr>
              <a:t>Post-conditions</a:t>
            </a:r>
            <a:r>
              <a:rPr lang="en-US" altLang="ja-JP" sz="3600" dirty="0" smtClean="0"/>
              <a:t>, </a:t>
            </a:r>
            <a:r>
              <a:rPr lang="en-US" altLang="ja-JP" sz="3600" dirty="0" smtClean="0">
                <a:solidFill>
                  <a:srgbClr val="00B050"/>
                </a:solidFill>
              </a:rPr>
              <a:t>Class invariants</a:t>
            </a:r>
            <a:endParaRPr lang="en-US" altLang="ja-JP" sz="3600" dirty="0">
              <a:solidFill>
                <a:srgbClr val="00B050"/>
              </a:solidFill>
            </a:endParaRPr>
          </a:p>
        </p:txBody>
      </p:sp>
      <p:sp>
        <p:nvSpPr>
          <p:cNvPr id="179" name="正方形/長方形 178"/>
          <p:cNvSpPr/>
          <p:nvPr/>
        </p:nvSpPr>
        <p:spPr bwMode="auto">
          <a:xfrm>
            <a:off x="17660267" y="7158117"/>
            <a:ext cx="8424936" cy="94679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 anchorCtr="1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40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Account</a:t>
            </a:r>
            <a:endParaRPr lang="ja-JP" altLang="en-US" sz="4000" dirty="0">
              <a:solidFill>
                <a:schemeClr val="tx1"/>
              </a:solidFill>
              <a:cs typeface="Verdana" pitchFamily="34" charset="0"/>
            </a:endParaRPr>
          </a:p>
        </p:txBody>
      </p:sp>
      <p:sp>
        <p:nvSpPr>
          <p:cNvPr id="180" name="正方形/長方形 179"/>
          <p:cNvSpPr/>
          <p:nvPr/>
        </p:nvSpPr>
        <p:spPr bwMode="auto">
          <a:xfrm>
            <a:off x="17660267" y="8022214"/>
            <a:ext cx="8424885" cy="93610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 anchorCtr="1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4000" dirty="0">
                <a:ea typeface="Verdana" pitchFamily="34" charset="0"/>
                <a:cs typeface="Verdana" pitchFamily="34" charset="0"/>
              </a:rPr>
              <a:t>balance : Integer</a:t>
            </a:r>
            <a:endParaRPr lang="ja-JP" altLang="en-US" sz="4000" dirty="0">
              <a:solidFill>
                <a:schemeClr val="tx1"/>
              </a:solidFill>
              <a:cs typeface="Verdana" pitchFamily="34" charset="0"/>
            </a:endParaRPr>
          </a:p>
        </p:txBody>
      </p:sp>
      <p:sp>
        <p:nvSpPr>
          <p:cNvPr id="182" name="正方形/長方形 181"/>
          <p:cNvSpPr/>
          <p:nvPr/>
        </p:nvSpPr>
        <p:spPr bwMode="auto">
          <a:xfrm>
            <a:off x="17660267" y="8886309"/>
            <a:ext cx="8424885" cy="103255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 anchorCtr="1"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sz="4000" dirty="0">
                <a:ea typeface="Verdana" pitchFamily="34" charset="0"/>
                <a:cs typeface="Verdana" pitchFamily="34" charset="0"/>
              </a:rPr>
              <a:t>d</a:t>
            </a:r>
            <a:r>
              <a:rPr lang="en-US" altLang="ja-JP" sz="4000" dirty="0" smtClean="0">
                <a:ea typeface="Verdana" pitchFamily="34" charset="0"/>
                <a:cs typeface="Verdana" pitchFamily="34" charset="0"/>
              </a:rPr>
              <a:t>eposit (</a:t>
            </a:r>
            <a:r>
              <a:rPr lang="en-US" altLang="ja-JP" sz="4000" dirty="0" err="1">
                <a:ea typeface="Verdana" pitchFamily="34" charset="0"/>
                <a:cs typeface="Verdana" pitchFamily="34" charset="0"/>
              </a:rPr>
              <a:t>val</a:t>
            </a:r>
            <a:r>
              <a:rPr lang="en-US" altLang="ja-JP" sz="4000" dirty="0">
                <a:ea typeface="Verdana" pitchFamily="34" charset="0"/>
                <a:cs typeface="Verdana" pitchFamily="34" charset="0"/>
              </a:rPr>
              <a:t> : </a:t>
            </a:r>
            <a:r>
              <a:rPr lang="en-US" altLang="ja-JP" sz="4000" dirty="0" smtClean="0">
                <a:ea typeface="Verdana" pitchFamily="34" charset="0"/>
                <a:cs typeface="Verdana" pitchFamily="34" charset="0"/>
              </a:rPr>
              <a:t>Integer)</a:t>
            </a:r>
            <a:r>
              <a:rPr lang="en-US" altLang="ja-JP" sz="4000" dirty="0"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4000" dirty="0" smtClean="0">
                <a:ea typeface="Verdana" pitchFamily="34" charset="0"/>
                <a:cs typeface="Verdana" pitchFamily="34" charset="0"/>
              </a:rPr>
              <a:t>: </a:t>
            </a:r>
            <a:r>
              <a:rPr lang="en-US" altLang="ja-JP" sz="4000" dirty="0">
                <a:ea typeface="Verdana" pitchFamily="34" charset="0"/>
                <a:cs typeface="Verdana" pitchFamily="34" charset="0"/>
              </a:rPr>
              <a:t>void</a:t>
            </a:r>
          </a:p>
        </p:txBody>
      </p:sp>
      <p:sp>
        <p:nvSpPr>
          <p:cNvPr id="183" name="角丸四角形吹き出し 182"/>
          <p:cNvSpPr/>
          <p:nvPr/>
        </p:nvSpPr>
        <p:spPr bwMode="auto">
          <a:xfrm>
            <a:off x="16220107" y="10542493"/>
            <a:ext cx="11809312" cy="3338790"/>
          </a:xfrm>
          <a:prstGeom prst="wedgeRoundRectCallout">
            <a:avLst>
              <a:gd name="adj1" fmla="val -2243"/>
              <a:gd name="adj2" fmla="val -7562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sz="4000" dirty="0">
                <a:ea typeface="Verdana" pitchFamily="34" charset="0"/>
                <a:cs typeface="Verdana" pitchFamily="34" charset="0"/>
              </a:rPr>
              <a:t>Context </a:t>
            </a:r>
            <a:r>
              <a:rPr lang="en-US" altLang="ja-JP" sz="4000" dirty="0" smtClean="0">
                <a:ea typeface="Verdana" pitchFamily="34" charset="0"/>
                <a:cs typeface="Verdana" pitchFamily="34" charset="0"/>
              </a:rPr>
              <a:t> Account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sz="4000" dirty="0" err="1">
                <a:solidFill>
                  <a:srgbClr val="00B050"/>
                </a:solidFill>
                <a:ea typeface="Verdana" pitchFamily="34" charset="0"/>
                <a:cs typeface="Verdana" pitchFamily="34" charset="0"/>
              </a:rPr>
              <a:t>i</a:t>
            </a:r>
            <a:r>
              <a:rPr lang="en-US" altLang="ja-JP" sz="4000" dirty="0" err="1" smtClean="0">
                <a:solidFill>
                  <a:srgbClr val="00B050"/>
                </a:solidFill>
                <a:ea typeface="Verdana" pitchFamily="34" charset="0"/>
                <a:cs typeface="Verdana" pitchFamily="34" charset="0"/>
              </a:rPr>
              <a:t>nv</a:t>
            </a:r>
            <a:r>
              <a:rPr lang="en-US" altLang="ja-JP" sz="4000" dirty="0" smtClean="0">
                <a:solidFill>
                  <a:srgbClr val="00B050"/>
                </a:solidFill>
                <a:ea typeface="Verdana" pitchFamily="34" charset="0"/>
                <a:cs typeface="Verdana" pitchFamily="34" charset="0"/>
              </a:rPr>
              <a:t> : balance &gt; 0</a:t>
            </a:r>
            <a:endParaRPr lang="en-US" altLang="ja-JP" sz="4000" dirty="0">
              <a:solidFill>
                <a:srgbClr val="00B050"/>
              </a:solidFill>
              <a:ea typeface="Verdana" pitchFamily="34" charset="0"/>
              <a:cs typeface="Verdana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altLang="ja-JP" sz="4000" dirty="0" smtClean="0">
                <a:ea typeface="Verdana" pitchFamily="34" charset="0"/>
                <a:cs typeface="Verdana" pitchFamily="34" charset="0"/>
              </a:rPr>
              <a:t>Context  Account :: deposit (</a:t>
            </a:r>
            <a:r>
              <a:rPr lang="en-US" altLang="ja-JP" sz="4000" dirty="0" err="1" smtClean="0">
                <a:ea typeface="Verdana" pitchFamily="34" charset="0"/>
                <a:cs typeface="Verdana" pitchFamily="34" charset="0"/>
              </a:rPr>
              <a:t>val</a:t>
            </a:r>
            <a:r>
              <a:rPr lang="en-US" altLang="ja-JP" sz="4000" dirty="0" smtClean="0">
                <a:ea typeface="Verdana" pitchFamily="34" charset="0"/>
                <a:cs typeface="Verdana" pitchFamily="34" charset="0"/>
              </a:rPr>
              <a:t> : Integer</a:t>
            </a:r>
            <a:r>
              <a:rPr lang="en-US" altLang="ja-JP" sz="4000" dirty="0">
                <a:ea typeface="Verdana" pitchFamily="34" charset="0"/>
                <a:cs typeface="Verdana" pitchFamily="34" charset="0"/>
              </a:rPr>
              <a:t>): void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sz="4000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p</a:t>
            </a:r>
            <a:r>
              <a:rPr lang="en-US" altLang="ja-JP" sz="4000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re : </a:t>
            </a:r>
            <a:r>
              <a:rPr lang="en-US" altLang="ja-JP" sz="4000" dirty="0" err="1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val</a:t>
            </a:r>
            <a:r>
              <a:rPr lang="en-US" altLang="ja-JP" sz="4000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 &gt; 0</a:t>
            </a:r>
            <a:endParaRPr lang="en-US" altLang="ja-JP" sz="4000" dirty="0">
              <a:solidFill>
                <a:srgbClr val="0070C0"/>
              </a:solidFill>
              <a:ea typeface="Verdana" pitchFamily="34" charset="0"/>
              <a:cs typeface="Verdana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altLang="ja-JP" sz="4000" dirty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p</a:t>
            </a:r>
            <a:r>
              <a:rPr lang="en-US" altLang="ja-JP" sz="4000" dirty="0" smtClean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ost : balance </a:t>
            </a:r>
            <a:r>
              <a:rPr lang="en-US" altLang="ja-JP" sz="4000" dirty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= </a:t>
            </a:r>
            <a:r>
              <a:rPr lang="en-US" altLang="ja-JP" sz="4000" dirty="0" err="1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balance@pre</a:t>
            </a:r>
            <a:r>
              <a:rPr lang="en-US" altLang="ja-JP" sz="4000" dirty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 + </a:t>
            </a:r>
            <a:r>
              <a:rPr lang="en-US" altLang="ja-JP" sz="4000" dirty="0" err="1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val</a:t>
            </a:r>
            <a:endParaRPr lang="en-US" altLang="ja-JP" sz="4000" dirty="0">
              <a:solidFill>
                <a:srgbClr val="0070C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15627089" y="15355590"/>
            <a:ext cx="1277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altLang="ja-JP" sz="4000" dirty="0"/>
              <a:t>JML is used to describe properties of classes and methods</a:t>
            </a:r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16337059" y="16579726"/>
            <a:ext cx="11743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600" dirty="0">
                <a:solidFill>
                  <a:srgbClr val="FF0000"/>
                </a:solidFill>
              </a:rPr>
              <a:t>Pre-conditions</a:t>
            </a:r>
            <a:r>
              <a:rPr lang="en-US" altLang="ja-JP" sz="3600" dirty="0"/>
              <a:t>, </a:t>
            </a:r>
            <a:r>
              <a:rPr lang="en-US" altLang="ja-JP" sz="3600" dirty="0">
                <a:solidFill>
                  <a:srgbClr val="0070C0"/>
                </a:solidFill>
              </a:rPr>
              <a:t>Post-conditions</a:t>
            </a:r>
            <a:r>
              <a:rPr lang="en-US" altLang="ja-JP" sz="3600" dirty="0"/>
              <a:t>, </a:t>
            </a:r>
            <a:r>
              <a:rPr lang="en-US" altLang="ja-JP" sz="3600" dirty="0">
                <a:solidFill>
                  <a:srgbClr val="00B050"/>
                </a:solidFill>
              </a:rPr>
              <a:t>Class invariants</a:t>
            </a:r>
          </a:p>
        </p:txBody>
      </p:sp>
      <p:sp>
        <p:nvSpPr>
          <p:cNvPr id="190" name="正方形/長方形 189"/>
          <p:cNvSpPr/>
          <p:nvPr/>
        </p:nvSpPr>
        <p:spPr>
          <a:xfrm>
            <a:off x="14923963" y="14923542"/>
            <a:ext cx="14238534" cy="801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191" name="テキスト ボックス 190"/>
          <p:cNvSpPr txBox="1"/>
          <p:nvPr/>
        </p:nvSpPr>
        <p:spPr>
          <a:xfrm>
            <a:off x="15284003" y="14491494"/>
            <a:ext cx="8136904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ja-JP" sz="4800" dirty="0" smtClean="0"/>
              <a:t> JML </a:t>
            </a:r>
            <a:r>
              <a:rPr lang="en-US" altLang="ja-JP" sz="4800" dirty="0"/>
              <a:t>(Java Modeling Language)</a:t>
            </a:r>
            <a:endParaRPr kumimoji="1" lang="ja-JP" altLang="en-US" sz="4800" dirty="0"/>
          </a:p>
        </p:txBody>
      </p:sp>
      <p:sp>
        <p:nvSpPr>
          <p:cNvPr id="204" name="正方形/長方形 203"/>
          <p:cNvSpPr/>
          <p:nvPr/>
        </p:nvSpPr>
        <p:spPr bwMode="auto">
          <a:xfrm>
            <a:off x="15320006" y="17299806"/>
            <a:ext cx="13573875" cy="5400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36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Class </a:t>
            </a:r>
            <a:r>
              <a:rPr lang="en-US" altLang="ja-JP" sz="36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Account{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3600" dirty="0" smtClean="0"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3600" dirty="0" smtClean="0">
                <a:solidFill>
                  <a:srgbClr val="00B050"/>
                </a:solidFill>
                <a:ea typeface="Verdana" pitchFamily="34" charset="0"/>
                <a:cs typeface="Verdana" pitchFamily="34" charset="0"/>
              </a:rPr>
              <a:t>/*@ invariant balance &gt; 0; @*/</a:t>
            </a:r>
            <a:endParaRPr lang="en-US" altLang="ja-JP" sz="3600" dirty="0">
              <a:solidFill>
                <a:srgbClr val="00B050"/>
              </a:solidFill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36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3600" dirty="0" err="1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int</a:t>
            </a:r>
            <a:r>
              <a:rPr lang="en-US" altLang="ja-JP" sz="36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balance</a:t>
            </a:r>
            <a:r>
              <a:rPr lang="en-US" altLang="ja-JP" sz="36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endParaRPr lang="en-US" altLang="ja-JP" sz="3600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da-DK" altLang="ja-JP" sz="3600" dirty="0" smtClean="0">
                <a:ea typeface="Verdana" pitchFamily="34" charset="0"/>
                <a:cs typeface="Verdana" pitchFamily="34" charset="0"/>
              </a:rPr>
              <a:t>   /*</a:t>
            </a:r>
            <a:r>
              <a:rPr lang="da-DK" altLang="ja-JP" sz="3600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@</a:t>
            </a:r>
            <a:r>
              <a:rPr lang="ja-JP" altLang="en-US" sz="3600" dirty="0" smtClean="0">
                <a:solidFill>
                  <a:srgbClr val="FF0000"/>
                </a:solidFill>
                <a:cs typeface="Verdana" pitchFamily="34" charset="0"/>
              </a:rPr>
              <a:t> </a:t>
            </a:r>
            <a:r>
              <a:rPr lang="da-DK" altLang="ja-JP" sz="3600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requires val &gt; 0; @</a:t>
            </a:r>
            <a:r>
              <a:rPr lang="da-DK" altLang="ja-JP" sz="3600" dirty="0" smtClean="0">
                <a:ea typeface="Verdana" pitchFamily="34" charset="0"/>
                <a:cs typeface="Verdana" pitchFamily="34" charset="0"/>
              </a:rPr>
              <a:t>*/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altLang="ja-JP" sz="3600" dirty="0" smtClean="0">
                <a:ea typeface="Verdana" pitchFamily="34" charset="0"/>
                <a:cs typeface="Verdana" pitchFamily="34" charset="0"/>
              </a:rPr>
              <a:t>   /*</a:t>
            </a:r>
            <a:r>
              <a:rPr lang="da-DK" altLang="ja-JP" sz="3600" dirty="0" smtClean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@ ensures balance == \old(balance) + val @</a:t>
            </a:r>
            <a:r>
              <a:rPr lang="da-DK" altLang="ja-JP" sz="3600" dirty="0" smtClean="0">
                <a:ea typeface="Verdana" pitchFamily="34" charset="0"/>
                <a:cs typeface="Verdana" pitchFamily="34" charset="0"/>
              </a:rPr>
              <a:t>*/ 	</a:t>
            </a:r>
            <a:endParaRPr lang="en-US" altLang="ja-JP" sz="3600" dirty="0" smtClean="0"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36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  public void deposit(</a:t>
            </a:r>
            <a:r>
              <a:rPr lang="en-US" altLang="ja-JP" sz="3600" dirty="0" err="1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int</a:t>
            </a:r>
            <a:r>
              <a:rPr lang="en-US" altLang="ja-JP" sz="36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3600" dirty="0" err="1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val</a:t>
            </a:r>
            <a:r>
              <a:rPr lang="en-US" altLang="ja-JP" sz="3600" dirty="0" smtClean="0">
                <a:ea typeface="Verdana" pitchFamily="34" charset="0"/>
                <a:cs typeface="Verdana" pitchFamily="34" charset="0"/>
              </a:rPr>
              <a:t>){</a:t>
            </a:r>
            <a:endParaRPr lang="en-US" altLang="ja-JP" sz="36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36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  }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3600" dirty="0" smtClean="0">
                <a:ea typeface="Verdana" pitchFamily="34" charset="0"/>
                <a:cs typeface="Verdana" pitchFamily="34" charset="0"/>
              </a:rPr>
              <a:t>}</a:t>
            </a:r>
            <a:endParaRPr lang="ja-JP" altLang="en-US" sz="3600" dirty="0">
              <a:solidFill>
                <a:schemeClr val="tx1"/>
              </a:solidFill>
              <a:cs typeface="Verdana" pitchFamily="34" charset="0"/>
            </a:endParaRPr>
          </a:p>
        </p:txBody>
      </p:sp>
      <p:pic>
        <p:nvPicPr>
          <p:cNvPr id="20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60" y="5178010"/>
            <a:ext cx="5752751" cy="23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2" name="正方形/長方形 211"/>
          <p:cNvSpPr/>
          <p:nvPr/>
        </p:nvSpPr>
        <p:spPr>
          <a:xfrm>
            <a:off x="397397" y="3794100"/>
            <a:ext cx="14238534" cy="83089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213" name="テキスト ボックス 212"/>
          <p:cNvSpPr txBox="1"/>
          <p:nvPr/>
        </p:nvSpPr>
        <p:spPr>
          <a:xfrm>
            <a:off x="757436" y="3378601"/>
            <a:ext cx="2867721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ja-JP" sz="4800" dirty="0" smtClean="0"/>
              <a:t> </a:t>
            </a:r>
            <a:r>
              <a:rPr lang="en-US" altLang="ja-JP" sz="4800" dirty="0" smtClean="0"/>
              <a:t>Abstract</a:t>
            </a:r>
          </a:p>
        </p:txBody>
      </p:sp>
      <p:sp>
        <p:nvSpPr>
          <p:cNvPr id="216" name="正方形/長方形 215"/>
          <p:cNvSpPr/>
          <p:nvPr/>
        </p:nvSpPr>
        <p:spPr>
          <a:xfrm>
            <a:off x="738387" y="8418152"/>
            <a:ext cx="13586995" cy="35530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ja-JP" sz="3600" dirty="0"/>
              <a:t>By </a:t>
            </a:r>
            <a:r>
              <a:rPr lang="en-US" altLang="ja-JP" sz="3600" dirty="0" smtClean="0"/>
              <a:t>bi-translation </a:t>
            </a:r>
            <a:r>
              <a:rPr lang="en-US" altLang="ja-JP" sz="3600" dirty="0"/>
              <a:t>tool, </a:t>
            </a:r>
            <a:r>
              <a:rPr lang="en-US" altLang="ja-JP" sz="3600" dirty="0" smtClean="0"/>
              <a:t>we can support RTE in order to increase reliability of software development</a:t>
            </a:r>
          </a:p>
          <a:p>
            <a:pPr marL="914400" lvl="1" indent="-457200">
              <a:buFont typeface="Calibri" pitchFamily="34" charset="0"/>
              <a:buChar char="−"/>
            </a:pPr>
            <a:r>
              <a:rPr lang="en-US" altLang="ja-JP" sz="3200" dirty="0" smtClean="0"/>
              <a:t>The tool supports development in static </a:t>
            </a:r>
            <a:r>
              <a:rPr lang="en-US" altLang="ja-JP" sz="3200" dirty="0"/>
              <a:t>design (UML class diagram…)</a:t>
            </a:r>
            <a:endParaRPr lang="en-US" altLang="ja-JP" sz="3200" dirty="0" smtClean="0"/>
          </a:p>
          <a:p>
            <a:pPr marL="914400" lvl="1" indent="-457200">
              <a:buFont typeface="Calibri" pitchFamily="34" charset="0"/>
              <a:buChar char="−"/>
            </a:pPr>
            <a:r>
              <a:rPr lang="en-US" altLang="ja-JP" sz="3200" dirty="0" smtClean="0"/>
              <a:t>If </a:t>
            </a:r>
            <a:r>
              <a:rPr lang="en-US" altLang="ja-JP" sz="3200" dirty="0"/>
              <a:t>developers combine the tool and other existing RTE support tool of dynamic </a:t>
            </a:r>
            <a:r>
              <a:rPr lang="en-US" altLang="ja-JP" sz="3200" dirty="0" smtClean="0"/>
              <a:t>design (</a:t>
            </a:r>
            <a:r>
              <a:rPr lang="en-US" altLang="ja-JP" sz="3200" dirty="0"/>
              <a:t>UML activity diagram</a:t>
            </a:r>
            <a:r>
              <a:rPr lang="en-US" altLang="ja-JP" sz="3200" dirty="0" smtClean="0"/>
              <a:t>…), reliability of software development can  further increase</a:t>
            </a:r>
          </a:p>
        </p:txBody>
      </p:sp>
      <p:sp>
        <p:nvSpPr>
          <p:cNvPr id="218" name="正方形/長方形 217"/>
          <p:cNvSpPr/>
          <p:nvPr/>
        </p:nvSpPr>
        <p:spPr>
          <a:xfrm>
            <a:off x="968451" y="8106443"/>
            <a:ext cx="3370336" cy="5450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/>
              <a:t>Research Goal</a:t>
            </a:r>
            <a:endParaRPr kumimoji="1" lang="ja-JP" altLang="en-US" sz="4000" dirty="0"/>
          </a:p>
        </p:txBody>
      </p:sp>
      <p:sp>
        <p:nvSpPr>
          <p:cNvPr id="233" name="テキスト ボックス 232"/>
          <p:cNvSpPr txBox="1"/>
          <p:nvPr/>
        </p:nvSpPr>
        <p:spPr>
          <a:xfrm>
            <a:off x="15644043" y="15931654"/>
            <a:ext cx="12474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altLang="ja-JP" sz="4000" dirty="0" smtClean="0"/>
              <a:t>JML </a:t>
            </a:r>
            <a:r>
              <a:rPr lang="en-US" altLang="ja-JP" sz="4000" dirty="0"/>
              <a:t>can describe constraints </a:t>
            </a:r>
            <a:r>
              <a:rPr lang="en-US" altLang="ja-JP" sz="4000" dirty="0" smtClean="0"/>
              <a:t>just like OCL</a:t>
            </a:r>
            <a:endParaRPr lang="en-US" altLang="ja-JP" sz="4000" dirty="0"/>
          </a:p>
        </p:txBody>
      </p:sp>
      <p:sp>
        <p:nvSpPr>
          <p:cNvPr id="234" name="正方形/長方形 233"/>
          <p:cNvSpPr/>
          <p:nvPr/>
        </p:nvSpPr>
        <p:spPr>
          <a:xfrm>
            <a:off x="306339" y="30797099"/>
            <a:ext cx="28856158" cy="112014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235" name="テキスト ボックス 234"/>
          <p:cNvSpPr txBox="1"/>
          <p:nvPr/>
        </p:nvSpPr>
        <p:spPr>
          <a:xfrm>
            <a:off x="666377" y="30381601"/>
            <a:ext cx="5917560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ja-JP" sz="4800" dirty="0" smtClean="0"/>
              <a:t>Experiment of our tool</a:t>
            </a:r>
            <a:endParaRPr kumimoji="1" lang="ja-JP" altLang="en-US" sz="4800" dirty="0"/>
          </a:p>
        </p:txBody>
      </p:sp>
      <p:sp>
        <p:nvSpPr>
          <p:cNvPr id="238" name="テキスト ボックス 237"/>
          <p:cNvSpPr txBox="1"/>
          <p:nvPr/>
        </p:nvSpPr>
        <p:spPr>
          <a:xfrm>
            <a:off x="450355" y="31197350"/>
            <a:ext cx="12474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altLang="ja-JP" sz="3600" dirty="0" smtClean="0"/>
              <a:t>Targets are nine real projects</a:t>
            </a:r>
            <a:endParaRPr lang="en-US" altLang="ja-JP" sz="3600" dirty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666379" y="33501606"/>
            <a:ext cx="2819255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1" name="テキスト ボックス 250"/>
          <p:cNvSpPr txBox="1"/>
          <p:nvPr/>
        </p:nvSpPr>
        <p:spPr>
          <a:xfrm>
            <a:off x="1170435" y="32349478"/>
            <a:ext cx="11743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200" dirty="0" smtClean="0"/>
              <a:t>Seven projects are open source projects</a:t>
            </a:r>
            <a:endParaRPr kumimoji="1" lang="ja-JP" altLang="en-US" sz="3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0900856" y="31199091"/>
            <a:ext cx="18712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altLang="ja-JP" sz="3600" dirty="0" smtClean="0"/>
              <a:t>In order to evaluate availability of our tool, we conducted the experiment</a:t>
            </a:r>
            <a:endParaRPr kumimoji="1" lang="ja-JP" altLang="en-US" sz="3600" dirty="0"/>
          </a:p>
        </p:txBody>
      </p:sp>
      <p:sp>
        <p:nvSpPr>
          <p:cNvPr id="73" name="正方形/長方形 72"/>
          <p:cNvSpPr/>
          <p:nvPr/>
        </p:nvSpPr>
        <p:spPr>
          <a:xfrm>
            <a:off x="6427019" y="4506067"/>
            <a:ext cx="8051993" cy="37207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ja-JP" sz="3600" dirty="0" smtClean="0"/>
              <a:t>Our implemented tool enables a user to maintain consistency of specification between design and implementation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sz="3600" dirty="0" smtClean="0"/>
              <a:t>The experimental results highlights the benefits of our translation approach</a:t>
            </a:r>
            <a:endParaRPr lang="en-US" altLang="ja-JP" sz="3600" dirty="0"/>
          </a:p>
        </p:txBody>
      </p:sp>
      <p:sp>
        <p:nvSpPr>
          <p:cNvPr id="74" name="正方形/長方形 73"/>
          <p:cNvSpPr/>
          <p:nvPr/>
        </p:nvSpPr>
        <p:spPr>
          <a:xfrm>
            <a:off x="6859067" y="4050334"/>
            <a:ext cx="3157944" cy="5450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/>
              <a:t>Contribution</a:t>
            </a:r>
            <a:endParaRPr kumimoji="1" lang="ja-JP" altLang="en-US" sz="4000" dirty="0"/>
          </a:p>
        </p:txBody>
      </p:sp>
      <p:graphicFrame>
        <p:nvGraphicFramePr>
          <p:cNvPr id="75" name="コンテンツ プレースホルダー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9222467"/>
              </p:ext>
            </p:extLst>
          </p:nvPr>
        </p:nvGraphicFramePr>
        <p:xfrm>
          <a:off x="8892629" y="34204402"/>
          <a:ext cx="7831533" cy="66420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90209"/>
                <a:gridCol w="1647108"/>
                <a:gridCol w="1647108"/>
                <a:gridCol w="1647108"/>
              </a:tblGrid>
              <a:tr h="541308"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JML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lt1"/>
                          </a:solidFill>
                        </a:rPr>
                        <a:t>Success </a:t>
                      </a:r>
                      <a:r>
                        <a:rPr kumimoji="1" lang="en-US" altLang="ja-JP" sz="2400" b="1" dirty="0" err="1" smtClean="0">
                          <a:solidFill>
                            <a:schemeClr val="lt1"/>
                          </a:solidFill>
                        </a:rPr>
                        <a:t>num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chemeClr val="lt1"/>
                          </a:solidFill>
                        </a:rPr>
                        <a:t>Success</a:t>
                      </a:r>
                      <a:r>
                        <a:rPr kumimoji="1" lang="en-US" altLang="ja-JP" sz="2400" b="1" baseline="0" dirty="0" smtClean="0">
                          <a:solidFill>
                            <a:schemeClr val="lt1"/>
                          </a:solidFill>
                        </a:rPr>
                        <a:t> ratio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472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Warehouse</a:t>
                      </a:r>
                      <a:r>
                        <a:rPr kumimoji="1" lang="en-US" altLang="ja-JP" sz="2400" b="0" baseline="0" dirty="0" smtClean="0"/>
                        <a:t> management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142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Educational</a:t>
                      </a:r>
                      <a:r>
                        <a:rPr kumimoji="1" lang="en-US" altLang="ja-JP" sz="2400" b="0" baseline="0" dirty="0" smtClean="0"/>
                        <a:t> affairs</a:t>
                      </a:r>
                      <a:endParaRPr kumimoji="1" lang="ja-JP" alt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468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444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95%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PokerTop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113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113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101JMLSpecifications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consultorOrtografico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124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84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68%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Zinara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128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106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83%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Lenguajes_III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65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65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P2-master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56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56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extweka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233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230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99%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413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total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1359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1270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rgbClr val="FF0000"/>
                          </a:solidFill>
                        </a:rPr>
                        <a:t>94%</a:t>
                      </a:r>
                      <a:endParaRPr kumimoji="1" lang="ja-JP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6" name="コンテンツ プレースホルダー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9364421"/>
              </p:ext>
            </p:extLst>
          </p:nvPr>
        </p:nvGraphicFramePr>
        <p:xfrm>
          <a:off x="17444242" y="34270036"/>
          <a:ext cx="11125603" cy="63603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27598"/>
                <a:gridCol w="1120428"/>
                <a:gridCol w="1638748"/>
                <a:gridCol w="1919627"/>
                <a:gridCol w="1559601"/>
                <a:gridCol w="1559601"/>
              </a:tblGrid>
              <a:tr h="829522"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OCL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Semantic</a:t>
                      </a:r>
                    </a:p>
                    <a:p>
                      <a:pPr algn="ctr"/>
                      <a:r>
                        <a:rPr kumimoji="1" lang="en-US" altLang="ja-JP" sz="2400" dirty="0" err="1" smtClean="0"/>
                        <a:t>Num</a:t>
                      </a:r>
                      <a:endParaRPr kumimoji="1" lang="en-US" altLang="ja-JP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 smtClean="0"/>
                        <a:t>Semantic</a:t>
                      </a:r>
                    </a:p>
                    <a:p>
                      <a:pPr algn="ctr"/>
                      <a:r>
                        <a:rPr kumimoji="1" lang="en-US" altLang="ja-JP" sz="2400" baseline="0" dirty="0" smtClean="0"/>
                        <a:t>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Syntactic</a:t>
                      </a:r>
                    </a:p>
                    <a:p>
                      <a:pPr algn="ctr"/>
                      <a:r>
                        <a:rPr kumimoji="1" lang="en-US" altLang="ja-JP" sz="2400" dirty="0" err="1" smtClean="0"/>
                        <a:t>num</a:t>
                      </a:r>
                      <a:endParaRPr kumimoji="1" lang="en-US" altLang="ja-JP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Sytactic</a:t>
                      </a:r>
                      <a:endParaRPr kumimoji="1" lang="en-US" altLang="ja-JP" sz="2400" dirty="0" smtClean="0"/>
                    </a:p>
                    <a:p>
                      <a:pPr algn="ctr"/>
                      <a:r>
                        <a:rPr kumimoji="1" lang="en-US" altLang="ja-JP" sz="2400" dirty="0" smtClean="0"/>
                        <a:t>ratio</a:t>
                      </a:r>
                    </a:p>
                  </a:txBody>
                  <a:tcPr anchor="ctr"/>
                </a:tc>
              </a:tr>
              <a:tr h="81565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Warehouse</a:t>
                      </a:r>
                      <a:r>
                        <a:rPr kumimoji="1" lang="en-US" altLang="ja-JP" sz="2400" b="0" baseline="0" dirty="0" smtClean="0"/>
                        <a:t> management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142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62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44%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Educational</a:t>
                      </a:r>
                      <a:r>
                        <a:rPr kumimoji="1" lang="en-US" altLang="ja-JP" sz="2400" b="0" baseline="0" dirty="0" smtClean="0"/>
                        <a:t> affairs</a:t>
                      </a:r>
                      <a:endParaRPr kumimoji="1" lang="ja-JP" alt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444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444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214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48%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PokerTop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113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103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91%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74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66%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101JMLSpecifications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26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87%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9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30%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consultorOrtografico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84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82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98%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63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75%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Zinara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106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96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91%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36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34%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Lenguajes_III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65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65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0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P2-master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56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54%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18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32%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extweka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230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87%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115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50%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90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/>
                        <a:t>total</a:t>
                      </a:r>
                      <a:endParaRPr kumimoji="1" lang="en-US" altLang="ja-JP" sz="2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1270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1188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rgbClr val="FF0000"/>
                          </a:solidFill>
                        </a:rPr>
                        <a:t>94%</a:t>
                      </a:r>
                      <a:endParaRPr kumimoji="1" lang="ja-JP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 smtClean="0"/>
                        <a:t>591</a:t>
                      </a:r>
                      <a:endParaRPr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 smtClean="0">
                          <a:solidFill>
                            <a:srgbClr val="FF0000"/>
                          </a:solidFill>
                        </a:rPr>
                        <a:t>47%</a:t>
                      </a:r>
                      <a:endParaRPr kumimoji="1" lang="ja-JP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7" name="正方形/長方形 76"/>
          <p:cNvSpPr/>
          <p:nvPr/>
        </p:nvSpPr>
        <p:spPr>
          <a:xfrm>
            <a:off x="397397" y="18091894"/>
            <a:ext cx="14238534" cy="121693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227" name="テキスト ボックス 226"/>
          <p:cNvSpPr txBox="1"/>
          <p:nvPr/>
        </p:nvSpPr>
        <p:spPr>
          <a:xfrm>
            <a:off x="918407" y="17476921"/>
            <a:ext cx="2988332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ja-JP" sz="4800" dirty="0" smtClean="0"/>
              <a:t> Approach</a:t>
            </a:r>
            <a:endParaRPr kumimoji="1" lang="ja-JP" altLang="en-US" sz="4800" dirty="0"/>
          </a:p>
        </p:txBody>
      </p:sp>
      <p:sp>
        <p:nvSpPr>
          <p:cNvPr id="117" name="メモ 116"/>
          <p:cNvSpPr/>
          <p:nvPr/>
        </p:nvSpPr>
        <p:spPr>
          <a:xfrm>
            <a:off x="7663685" y="19011715"/>
            <a:ext cx="6900238" cy="8862677"/>
          </a:xfrm>
          <a:prstGeom prst="foldedCorner">
            <a:avLst>
              <a:gd name="adj" fmla="val 819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endParaRPr lang="en-US" altLang="ja-JP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endParaRPr lang="en-US" altLang="ja-JP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class Sample{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ja-JP" altLang="en-US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//</a:t>
            </a:r>
            <a:r>
              <a:rPr lang="en-US" altLang="ja-JP" sz="2400" dirty="0" err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Original_OCL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={</a:t>
            </a:r>
            <a:r>
              <a:rPr lang="en-US" altLang="ja-JP" sz="2400" dirty="0" err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: b1 </a:t>
            </a:r>
            <a:r>
              <a:rPr lang="en-US" altLang="ja-JP" sz="2400" dirty="0" err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xor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b2},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altLang="ja-JP" sz="2400" dirty="0" err="1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JML_HashCode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={1006362589</a:t>
            </a:r>
            <a:r>
              <a:rPr lang="en-US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};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altLang="ja-JP" sz="24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/*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 invariant 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(b1&amp;&amp; !b2)||(!b1&amp;&amp;b2); @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*/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boolean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b1,b2;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en-US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//</a:t>
            </a:r>
            <a:r>
              <a:rPr lang="en-US" altLang="ja-JP" sz="2400" dirty="0" err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Original_OCL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{post : </a:t>
            </a:r>
            <a:r>
              <a:rPr lang="en-US" altLang="ja-JP" sz="2400" dirty="0" err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result.oclIsUndefined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()},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 err="1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JML_HashCode</a:t>
            </a:r>
            <a:r>
              <a:rPr lang="en-US" altLang="ja-JP" sz="24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={1873453796};</a:t>
            </a:r>
            <a:r>
              <a:rPr lang="da-DK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da-DK" altLang="ja-JP" sz="24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da-DK" altLang="ja-JP" sz="24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da-DK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/*</a:t>
            </a:r>
            <a:r>
              <a:rPr lang="da-DK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</a:t>
            </a:r>
            <a:r>
              <a:rPr lang="ja-JP" altLang="en-US" sz="2400" dirty="0" smtClean="0">
                <a:solidFill>
                  <a:srgbClr val="0070C0"/>
                </a:solidFill>
                <a:latin typeface="Verdana" pitchFamily="34" charset="0"/>
                <a:cs typeface="Verdana" pitchFamily="34" charset="0"/>
              </a:rPr>
              <a:t> </a:t>
            </a:r>
            <a:r>
              <a:rPr lang="da-DK" altLang="ja-JP" sz="240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ensures </a:t>
            </a:r>
            <a:r>
              <a:rPr lang="da-DK" altLang="ja-JP" sz="240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!(\</a:t>
            </a:r>
            <a:r>
              <a:rPr lang="da-DK" altLang="ja-JP" sz="24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 </a:t>
            </a:r>
            <a:r>
              <a:rPr lang="da-DK" altLang="ja-JP" sz="240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== </a:t>
            </a:r>
            <a:r>
              <a:rPr lang="da-DK" altLang="ja-JP" sz="240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null); </a:t>
            </a:r>
            <a:r>
              <a:rPr lang="da-DK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@*/</a:t>
            </a:r>
            <a:endParaRPr lang="en-US" altLang="ja-JP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da-DK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a-DK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/*</a:t>
            </a:r>
            <a:r>
              <a:rPr lang="da-DK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</a:t>
            </a:r>
            <a:r>
              <a:rPr lang="ja-JP" altLang="en-US" sz="2400" dirty="0" smtClean="0">
                <a:solidFill>
                  <a:srgbClr val="0070C0"/>
                </a:solidFill>
                <a:latin typeface="Verdana" pitchFamily="34" charset="0"/>
                <a:cs typeface="Verdana" pitchFamily="34" charset="0"/>
              </a:rPr>
              <a:t> </a:t>
            </a:r>
            <a:r>
              <a:rPr lang="da-DK" altLang="ja-JP" sz="24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ensures </a:t>
            </a:r>
            <a:r>
              <a:rPr lang="da-DK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\</a:t>
            </a:r>
            <a:r>
              <a:rPr lang="da-DK" altLang="ja-JP" sz="24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 == </a:t>
            </a:r>
            <a:r>
              <a:rPr lang="da-DK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null; </a:t>
            </a:r>
            <a:r>
              <a:rPr lang="da-DK" altLang="ja-JP" sz="24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</a:t>
            </a:r>
            <a:r>
              <a:rPr lang="da-DK" altLang="ja-JP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*/</a:t>
            </a:r>
            <a:endParaRPr lang="en-US" altLang="ja-JP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public String method1(</a:t>
            </a:r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){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endParaRPr lang="en-US" altLang="ja-JP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}</a:t>
            </a:r>
            <a:endParaRPr kumimoji="1" lang="en-US" altLang="ja-JP" sz="2400" dirty="0" smtClean="0"/>
          </a:p>
        </p:txBody>
      </p:sp>
      <p:sp>
        <p:nvSpPr>
          <p:cNvPr id="119" name="右カーブ矢印 118"/>
          <p:cNvSpPr/>
          <p:nvPr/>
        </p:nvSpPr>
        <p:spPr>
          <a:xfrm rot="10800000">
            <a:off x="14061319" y="20457568"/>
            <a:ext cx="502604" cy="1417193"/>
          </a:xfrm>
          <a:prstGeom prst="curv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0" name="右カーブ矢印 119"/>
          <p:cNvSpPr/>
          <p:nvPr/>
        </p:nvSpPr>
        <p:spPr>
          <a:xfrm rot="10800000">
            <a:off x="13915851" y="23697928"/>
            <a:ext cx="557584" cy="1643208"/>
          </a:xfrm>
          <a:prstGeom prst="curv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1" name="等号 120"/>
          <p:cNvSpPr/>
          <p:nvPr/>
        </p:nvSpPr>
        <p:spPr>
          <a:xfrm rot="5400000">
            <a:off x="11969040" y="20735971"/>
            <a:ext cx="503698" cy="786541"/>
          </a:xfrm>
          <a:prstGeom prst="mathEqual">
            <a:avLst>
              <a:gd name="adj1" fmla="val 11208"/>
              <a:gd name="adj2" fmla="val 2653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2" name="不等号 121"/>
          <p:cNvSpPr/>
          <p:nvPr/>
        </p:nvSpPr>
        <p:spPr>
          <a:xfrm rot="5400000">
            <a:off x="12061005" y="24046897"/>
            <a:ext cx="491948" cy="526022"/>
          </a:xfrm>
          <a:prstGeom prst="mathNotEqual">
            <a:avLst>
              <a:gd name="adj1" fmla="val 11979"/>
              <a:gd name="adj2" fmla="val 6600000"/>
              <a:gd name="adj3" fmla="val 2082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3" name="角丸四角形 122"/>
          <p:cNvSpPr/>
          <p:nvPr/>
        </p:nvSpPr>
        <p:spPr>
          <a:xfrm>
            <a:off x="10568751" y="19869439"/>
            <a:ext cx="2950433" cy="51077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角丸四角形 125"/>
          <p:cNvSpPr/>
          <p:nvPr/>
        </p:nvSpPr>
        <p:spPr>
          <a:xfrm>
            <a:off x="7794848" y="24773346"/>
            <a:ext cx="6048995" cy="3753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/>
          <p:cNvSpPr/>
          <p:nvPr/>
        </p:nvSpPr>
        <p:spPr>
          <a:xfrm>
            <a:off x="594371" y="20457568"/>
            <a:ext cx="6365575" cy="71771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0" name="メモ 129"/>
          <p:cNvSpPr/>
          <p:nvPr/>
        </p:nvSpPr>
        <p:spPr>
          <a:xfrm>
            <a:off x="678532" y="21393672"/>
            <a:ext cx="6180535" cy="2705787"/>
          </a:xfrm>
          <a:prstGeom prst="foldedCorner">
            <a:avLst>
              <a:gd name="adj" fmla="val 1802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endParaRPr lang="en-US" altLang="ja-JP" sz="2800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en-US" altLang="ja-JP" sz="28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</a:t>
            </a:r>
            <a:r>
              <a:rPr lang="en-US" altLang="ja-JP" sz="28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8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b1 </a:t>
            </a:r>
            <a:r>
              <a:rPr lang="en-US" altLang="ja-JP" sz="28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xor</a:t>
            </a:r>
            <a:r>
              <a:rPr lang="en-US" altLang="ja-JP" sz="28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b2</a:t>
            </a:r>
          </a:p>
          <a:p>
            <a:pPr>
              <a:defRPr/>
            </a:pPr>
            <a:r>
              <a:rPr lang="en-US" altLang="ja-JP" sz="28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post </a:t>
            </a:r>
            <a:r>
              <a:rPr lang="en-US" altLang="ja-JP" sz="28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altLang="ja-JP" sz="28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result.oclIsUndefined</a:t>
            </a:r>
            <a:r>
              <a:rPr lang="en-US" altLang="ja-JP" sz="28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()</a:t>
            </a:r>
            <a:endParaRPr lang="en-US" altLang="ja-JP" sz="28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altLang="ja-JP" sz="28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post : not </a:t>
            </a:r>
            <a:r>
              <a:rPr lang="en-US" altLang="ja-JP" sz="28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result.oclIsUndefined</a:t>
            </a:r>
            <a:r>
              <a:rPr lang="en-US" altLang="ja-JP" sz="28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()</a:t>
            </a:r>
          </a:p>
          <a:p>
            <a:pPr fontAlgn="auto">
              <a:spcAft>
                <a:spcPts val="0"/>
              </a:spcAft>
              <a:defRPr/>
            </a:pPr>
            <a:endParaRPr lang="en-US" altLang="ja-JP" sz="1400" dirty="0" smtClean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221" y="25128578"/>
            <a:ext cx="3161702" cy="2241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4" name="直線コネクタ 133"/>
          <p:cNvCxnSpPr/>
          <p:nvPr/>
        </p:nvCxnSpPr>
        <p:spPr>
          <a:xfrm>
            <a:off x="3953799" y="26291872"/>
            <a:ext cx="695815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コネクタ 134"/>
          <p:cNvCxnSpPr/>
          <p:nvPr/>
        </p:nvCxnSpPr>
        <p:spPr>
          <a:xfrm>
            <a:off x="4626819" y="26287249"/>
            <a:ext cx="0" cy="82708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正方形/長方形 135"/>
          <p:cNvSpPr/>
          <p:nvPr/>
        </p:nvSpPr>
        <p:spPr>
          <a:xfrm>
            <a:off x="4124677" y="26524614"/>
            <a:ext cx="991095" cy="55934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正方形/長方形 136"/>
          <p:cNvSpPr/>
          <p:nvPr/>
        </p:nvSpPr>
        <p:spPr>
          <a:xfrm>
            <a:off x="4124677" y="26700791"/>
            <a:ext cx="991095" cy="42767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正方形/長方形 137"/>
          <p:cNvSpPr/>
          <p:nvPr/>
        </p:nvSpPr>
        <p:spPr>
          <a:xfrm>
            <a:off x="4139780" y="26914626"/>
            <a:ext cx="991095" cy="29599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/>
          <p:nvPr/>
        </p:nvCxnSpPr>
        <p:spPr>
          <a:xfrm>
            <a:off x="7984670" y="25364702"/>
            <a:ext cx="578716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カギ線コネクタ 140"/>
          <p:cNvCxnSpPr/>
          <p:nvPr/>
        </p:nvCxnSpPr>
        <p:spPr>
          <a:xfrm rot="5400000" flipH="1" flipV="1">
            <a:off x="5545852" y="24314774"/>
            <a:ext cx="2003102" cy="1968961"/>
          </a:xfrm>
          <a:prstGeom prst="bentConnector3">
            <a:avLst>
              <a:gd name="adj1" fmla="val 438"/>
            </a:avLst>
          </a:prstGeom>
          <a:ln w="44450"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2" name="カギ線コネクタ 141"/>
          <p:cNvCxnSpPr/>
          <p:nvPr/>
        </p:nvCxnSpPr>
        <p:spPr>
          <a:xfrm rot="16200000" flipH="1">
            <a:off x="6147332" y="23171329"/>
            <a:ext cx="2096291" cy="672817"/>
          </a:xfrm>
          <a:prstGeom prst="bentConnector3">
            <a:avLst>
              <a:gd name="adj1" fmla="val 149"/>
            </a:avLst>
          </a:prstGeom>
          <a:ln w="44450"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4" name="カギ線コネクタ 143"/>
          <p:cNvCxnSpPr/>
          <p:nvPr/>
        </p:nvCxnSpPr>
        <p:spPr>
          <a:xfrm>
            <a:off x="7531884" y="24316258"/>
            <a:ext cx="906218" cy="12700"/>
          </a:xfrm>
          <a:prstGeom prst="bentConnector3">
            <a:avLst>
              <a:gd name="adj1" fmla="val 50000"/>
            </a:avLst>
          </a:prstGeom>
          <a:ln w="44450">
            <a:headEnd type="none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5" name="角丸四角形 144"/>
          <p:cNvSpPr/>
          <p:nvPr/>
        </p:nvSpPr>
        <p:spPr>
          <a:xfrm>
            <a:off x="666379" y="21936785"/>
            <a:ext cx="2808313" cy="53700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角丸四角形 145"/>
          <p:cNvSpPr/>
          <p:nvPr/>
        </p:nvSpPr>
        <p:spPr>
          <a:xfrm>
            <a:off x="666379" y="22808261"/>
            <a:ext cx="6067722" cy="52962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7" name="直線コネクタ 176"/>
          <p:cNvCxnSpPr/>
          <p:nvPr/>
        </p:nvCxnSpPr>
        <p:spPr>
          <a:xfrm>
            <a:off x="810395" y="22617808"/>
            <a:ext cx="557204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>
            <a:stCxn id="126" idx="0"/>
          </p:cNvCxnSpPr>
          <p:nvPr/>
        </p:nvCxnSpPr>
        <p:spPr>
          <a:xfrm flipH="1" flipV="1">
            <a:off x="6107522" y="23436800"/>
            <a:ext cx="4711824" cy="13365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2" name="直線矢印コネクタ 111"/>
          <p:cNvCxnSpPr>
            <a:endCxn id="145" idx="3"/>
          </p:cNvCxnSpPr>
          <p:nvPr/>
        </p:nvCxnSpPr>
        <p:spPr>
          <a:xfrm flipH="1">
            <a:off x="3474692" y="20380213"/>
            <a:ext cx="7945120" cy="18250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5" name="テキスト ボックス 114"/>
          <p:cNvSpPr txBox="1"/>
          <p:nvPr/>
        </p:nvSpPr>
        <p:spPr>
          <a:xfrm>
            <a:off x="2923026" y="24490016"/>
            <a:ext cx="2135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Static models</a:t>
            </a:r>
            <a:endParaRPr kumimoji="1" lang="ja-JP" altLang="en-US" sz="2800" dirty="0"/>
          </a:p>
        </p:txBody>
      </p:sp>
      <p:sp>
        <p:nvSpPr>
          <p:cNvPr id="196" name="線吹き出し 1 (枠付き) 195"/>
          <p:cNvSpPr/>
          <p:nvPr/>
        </p:nvSpPr>
        <p:spPr>
          <a:xfrm>
            <a:off x="1194288" y="18573525"/>
            <a:ext cx="5736787" cy="1451995"/>
          </a:xfrm>
          <a:prstGeom prst="borderCallout1">
            <a:avLst>
              <a:gd name="adj1" fmla="val 96856"/>
              <a:gd name="adj2" fmla="val 94895"/>
              <a:gd name="adj3" fmla="val 301453"/>
              <a:gd name="adj4" fmla="val 11909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197" name="線吹き出し 1 (枠付き) 196"/>
          <p:cNvSpPr/>
          <p:nvPr/>
        </p:nvSpPr>
        <p:spPr>
          <a:xfrm>
            <a:off x="975773" y="18379926"/>
            <a:ext cx="6268373" cy="1717602"/>
          </a:xfrm>
          <a:prstGeom prst="borderCallout1">
            <a:avLst>
              <a:gd name="adj1" fmla="val 47725"/>
              <a:gd name="adj2" fmla="val 100082"/>
              <a:gd name="adj3" fmla="val 98970"/>
              <a:gd name="adj4" fmla="val 112586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</a:rPr>
              <a:t>Embedding original OCL statements and hash code of generated JML statements </a:t>
            </a:r>
            <a:r>
              <a:rPr lang="en-US" altLang="ja-JP" sz="3200" dirty="0">
                <a:solidFill>
                  <a:schemeClr val="tx1"/>
                </a:solidFill>
              </a:rPr>
              <a:t>i</a:t>
            </a:r>
            <a:r>
              <a:rPr lang="en-US" altLang="ja-JP" sz="3200" dirty="0" smtClean="0">
                <a:solidFill>
                  <a:schemeClr val="tx1"/>
                </a:solidFill>
              </a:rPr>
              <a:t>n the comment area</a:t>
            </a:r>
          </a:p>
        </p:txBody>
      </p:sp>
      <p:sp>
        <p:nvSpPr>
          <p:cNvPr id="198" name="角丸四角形 197"/>
          <p:cNvSpPr/>
          <p:nvPr/>
        </p:nvSpPr>
        <p:spPr>
          <a:xfrm>
            <a:off x="954411" y="27532831"/>
            <a:ext cx="6460334" cy="114423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3200" dirty="0"/>
              <a:t>Comparing  hash code of target statement with </a:t>
            </a:r>
            <a:r>
              <a:rPr lang="en-US" altLang="ja-JP" sz="3200" dirty="0" smtClean="0"/>
              <a:t>embedded </a:t>
            </a:r>
            <a:r>
              <a:rPr lang="en-US" altLang="ja-JP" sz="3200" dirty="0"/>
              <a:t>hash code</a:t>
            </a:r>
            <a:endParaRPr lang="ja-JP" altLang="en-US" sz="3200" dirty="0"/>
          </a:p>
        </p:txBody>
      </p:sp>
      <p:sp>
        <p:nvSpPr>
          <p:cNvPr id="199" name="正方形/長方形 198"/>
          <p:cNvSpPr/>
          <p:nvPr/>
        </p:nvSpPr>
        <p:spPr>
          <a:xfrm>
            <a:off x="2898627" y="28797424"/>
            <a:ext cx="8743378" cy="139181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altLang="ja-JP" sz="3200" dirty="0" smtClean="0"/>
              <a:t>Output embedded OCL statement (equal)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3200" dirty="0" smtClean="0"/>
              <a:t>Normally translate target </a:t>
            </a:r>
            <a:r>
              <a:rPr lang="en-US" altLang="ja-JP" sz="3200" dirty="0" err="1" smtClean="0"/>
              <a:t>stement</a:t>
            </a:r>
            <a:r>
              <a:rPr lang="en-US" altLang="ja-JP" sz="3200" dirty="0" smtClean="0"/>
              <a:t> (not equal)</a:t>
            </a:r>
          </a:p>
        </p:txBody>
      </p:sp>
      <p:sp>
        <p:nvSpPr>
          <p:cNvPr id="200" name="正方形/長方形 199"/>
          <p:cNvSpPr/>
          <p:nvPr/>
        </p:nvSpPr>
        <p:spPr>
          <a:xfrm>
            <a:off x="412617" y="12679071"/>
            <a:ext cx="14238534" cy="49130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201" name="テキスト ボックス 200"/>
          <p:cNvSpPr txBox="1"/>
          <p:nvPr/>
        </p:nvSpPr>
        <p:spPr>
          <a:xfrm>
            <a:off x="976699" y="12259246"/>
            <a:ext cx="2930040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ja-JP" sz="4800" dirty="0" smtClean="0"/>
              <a:t>Challenges</a:t>
            </a:r>
            <a:endParaRPr kumimoji="1" lang="ja-JP" altLang="en-US" sz="4800" dirty="0"/>
          </a:p>
        </p:txBody>
      </p:sp>
      <p:sp>
        <p:nvSpPr>
          <p:cNvPr id="202" name="メモ 201"/>
          <p:cNvSpPr/>
          <p:nvPr/>
        </p:nvSpPr>
        <p:spPr>
          <a:xfrm>
            <a:off x="6929624" y="12907318"/>
            <a:ext cx="7634299" cy="4490685"/>
          </a:xfrm>
          <a:prstGeom prst="foldedCorner">
            <a:avLst>
              <a:gd name="adj" fmla="val 819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endParaRPr lang="en-US" altLang="ja-JP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class Sample{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/*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 </a:t>
            </a:r>
            <a:r>
              <a:rPr lang="en-US" altLang="ja-JP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invariant 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(b1&amp;&amp; !b2)||(!b1&amp;&amp;b2); @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*/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altLang="ja-JP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boolean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b1,b2;</a:t>
            </a:r>
            <a:endParaRPr lang="en-US" altLang="ja-JP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da-DK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/*</a:t>
            </a:r>
            <a:r>
              <a:rPr lang="da-DK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@</a:t>
            </a:r>
            <a:r>
              <a:rPr lang="ja-JP" altLang="en-US" sz="2400" dirty="0" smtClean="0">
                <a:solidFill>
                  <a:srgbClr val="0070C0"/>
                </a:solidFill>
                <a:latin typeface="Verdana" pitchFamily="34" charset="0"/>
                <a:cs typeface="Verdana" pitchFamily="34" charset="0"/>
              </a:rPr>
              <a:t> </a:t>
            </a:r>
            <a:r>
              <a:rPr lang="da-DK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ensures !(\result == null); @</a:t>
            </a:r>
            <a:r>
              <a:rPr lang="da-DK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*/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public String method1(</a:t>
            </a:r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){</a:t>
            </a:r>
            <a:endParaRPr lang="en-US" altLang="ja-JP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}</a:t>
            </a:r>
            <a:endParaRPr kumimoji="1" lang="en-US" altLang="ja-JP" sz="2400" dirty="0" smtClean="0"/>
          </a:p>
        </p:txBody>
      </p:sp>
      <p:sp>
        <p:nvSpPr>
          <p:cNvPr id="205" name="メモ 204"/>
          <p:cNvSpPr/>
          <p:nvPr/>
        </p:nvSpPr>
        <p:spPr>
          <a:xfrm>
            <a:off x="522364" y="14107406"/>
            <a:ext cx="5256584" cy="2795486"/>
          </a:xfrm>
          <a:prstGeom prst="foldedCorner">
            <a:avLst>
              <a:gd name="adj" fmla="val 1802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endParaRPr lang="en-US" altLang="ja-JP" sz="700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endParaRPr lang="en-US" altLang="ja-JP" sz="2400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endParaRPr lang="en-US" altLang="ja-JP" sz="2400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en-US" altLang="ja-JP" sz="24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</a:t>
            </a:r>
            <a:r>
              <a:rPr lang="en-US" altLang="ja-JP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: b1 </a:t>
            </a:r>
            <a:r>
              <a:rPr lang="en-US" altLang="ja-JP" sz="24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xor</a:t>
            </a:r>
            <a:r>
              <a:rPr lang="en-US" altLang="ja-JP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b2</a:t>
            </a:r>
            <a:endParaRPr lang="en-US" altLang="ja-JP" sz="24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en-US" altLang="ja-JP" sz="24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(not b1 and 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b2</a:t>
            </a:r>
          </a:p>
          <a:p>
            <a:pPr>
              <a:defRPr/>
            </a:pPr>
            <a:r>
              <a:rPr lang="en-US" altLang="ja-JP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or </a:t>
            </a:r>
            <a:r>
              <a:rPr lang="en-US" altLang="ja-JP" sz="24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(b1 and not b2</a:t>
            </a:r>
            <a:r>
              <a:rPr lang="en-US" altLang="ja-JP" sz="2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post : </a:t>
            </a:r>
            <a:r>
              <a:rPr lang="en-US" altLang="ja-JP" sz="24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result.oclIsUndefined</a:t>
            </a:r>
            <a:r>
              <a:rPr lang="en-US" altLang="ja-JP" sz="24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()</a:t>
            </a:r>
          </a:p>
          <a:p>
            <a:pPr fontAlgn="auto">
              <a:spcAft>
                <a:spcPts val="0"/>
              </a:spcAft>
              <a:defRPr/>
            </a:pPr>
            <a:endParaRPr lang="en-US" altLang="ja-JP" sz="1400" dirty="0" smtClean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5" name="テキスト ボックス 164"/>
          <p:cNvSpPr txBox="1"/>
          <p:nvPr/>
        </p:nvSpPr>
        <p:spPr>
          <a:xfrm>
            <a:off x="2562262" y="20769531"/>
            <a:ext cx="1824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Annotation</a:t>
            </a:r>
            <a:endParaRPr kumimoji="1" lang="ja-JP" altLang="en-US" sz="2800" dirty="0"/>
          </a:p>
        </p:txBody>
      </p:sp>
      <p:sp>
        <p:nvSpPr>
          <p:cNvPr id="241" name="角丸四角形吹き出し 240"/>
          <p:cNvSpPr/>
          <p:nvPr/>
        </p:nvSpPr>
        <p:spPr>
          <a:xfrm>
            <a:off x="1086618" y="13325402"/>
            <a:ext cx="5239395" cy="936104"/>
          </a:xfrm>
          <a:prstGeom prst="wedgeRoundRectCallout">
            <a:avLst>
              <a:gd name="adj1" fmla="val 1416"/>
              <a:gd name="adj2" fmla="val 114597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Forms of statements may change by </a:t>
            </a:r>
            <a:r>
              <a:rPr lang="en-US" altLang="ja-JP" sz="2800" dirty="0" smtClean="0"/>
              <a:t>retranslation from JML to OCL</a:t>
            </a:r>
            <a:endParaRPr lang="ja-JP" altLang="en-US" sz="2800" dirty="0"/>
          </a:p>
        </p:txBody>
      </p:sp>
      <p:cxnSp>
        <p:nvCxnSpPr>
          <p:cNvPr id="242" name="直線コネクタ 241"/>
          <p:cNvCxnSpPr/>
          <p:nvPr/>
        </p:nvCxnSpPr>
        <p:spPr>
          <a:xfrm>
            <a:off x="641980" y="15067558"/>
            <a:ext cx="24006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テキスト ボックス 112"/>
          <p:cNvSpPr txBox="1"/>
          <p:nvPr/>
        </p:nvSpPr>
        <p:spPr>
          <a:xfrm>
            <a:off x="1170435" y="31773414"/>
            <a:ext cx="11743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200" dirty="0" smtClean="0"/>
              <a:t>Two projects are developed by our past research</a:t>
            </a:r>
            <a:endParaRPr kumimoji="1" lang="ja-JP" altLang="en-US" sz="3200" dirty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1642004" y="32853534"/>
            <a:ext cx="12066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200" dirty="0" smtClean="0"/>
              <a:t>Step2 : translation from OCL generated in Step1 to JML</a:t>
            </a:r>
            <a:endParaRPr lang="en-US" altLang="ja-JP" sz="3200" dirty="0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11677649" y="32349478"/>
            <a:ext cx="11743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200" dirty="0" smtClean="0"/>
              <a:t>Step1 : translation from JML to OCL</a:t>
            </a:r>
            <a:endParaRPr kumimoji="1" lang="ja-JP" altLang="en-US" sz="3200" dirty="0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11683603" y="31773414"/>
            <a:ext cx="11743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alibri" pitchFamily="34" charset="0"/>
              <a:buChar char="−"/>
            </a:pPr>
            <a:r>
              <a:rPr lang="en-US" altLang="ja-JP" sz="3200" dirty="0" smtClean="0"/>
              <a:t>Input : JML statements in each projects</a:t>
            </a:r>
            <a:endParaRPr kumimoji="1" lang="ja-JP" altLang="en-US" sz="32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9697279" y="33501606"/>
            <a:ext cx="5442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smtClean="0"/>
              <a:t>Translation from JML to OCL</a:t>
            </a:r>
            <a:endParaRPr kumimoji="1" lang="ja-JP" altLang="en-US" sz="3600" dirty="0"/>
          </a:p>
        </p:txBody>
      </p:sp>
      <p:sp>
        <p:nvSpPr>
          <p:cNvPr id="42" name="正方形/長方形 41"/>
          <p:cNvSpPr/>
          <p:nvPr/>
        </p:nvSpPr>
        <p:spPr>
          <a:xfrm>
            <a:off x="18524363" y="33501606"/>
            <a:ext cx="74495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/>
              <a:t>Translation from </a:t>
            </a:r>
            <a:r>
              <a:rPr lang="en-US" altLang="ja-JP" sz="3600" dirty="0" smtClean="0"/>
              <a:t>generated OCL to JML</a:t>
            </a:r>
            <a:endParaRPr lang="ja-JP" altLang="en-US" sz="36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123286" y="23708518"/>
            <a:ext cx="137356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4000" dirty="0"/>
              <a:t>RTE is a method that gradually refines models and source code by applying forward engineering and reverse engineering</a:t>
            </a:r>
          </a:p>
          <a:p>
            <a:endParaRPr kumimoji="1" lang="ja-JP" altLang="en-US" sz="3200" dirty="0"/>
          </a:p>
        </p:txBody>
      </p:sp>
      <p:sp>
        <p:nvSpPr>
          <p:cNvPr id="92" name="正方形/長方形 91"/>
          <p:cNvSpPr/>
          <p:nvPr/>
        </p:nvSpPr>
        <p:spPr>
          <a:xfrm>
            <a:off x="15139987" y="25868758"/>
            <a:ext cx="47488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smtClean="0"/>
              <a:t>Static model(class diagram)</a:t>
            </a:r>
            <a:endParaRPr lang="ja-JP" altLang="en-US" sz="3200" dirty="0"/>
          </a:p>
        </p:txBody>
      </p:sp>
      <p:sp>
        <p:nvSpPr>
          <p:cNvPr id="93" name="メモ 92"/>
          <p:cNvSpPr/>
          <p:nvPr/>
        </p:nvSpPr>
        <p:spPr>
          <a:xfrm>
            <a:off x="23060867" y="25684809"/>
            <a:ext cx="4896544" cy="4216397"/>
          </a:xfrm>
          <a:prstGeom prst="foldedCorner">
            <a:avLst>
              <a:gd name="adj" fmla="val 819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class </a:t>
            </a: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Account{</a:t>
            </a:r>
            <a:endParaRPr lang="en-US" altLang="ja-JP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2400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</a:t>
            </a: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balance;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…</a:t>
            </a:r>
            <a:endParaRPr lang="en-US" altLang="ja-JP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public void deposit(</a:t>
            </a:r>
            <a:r>
              <a:rPr lang="en-US" altLang="ja-JP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val</a:t>
            </a:r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){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altLang="ja-JP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ja-JP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…</a:t>
            </a:r>
            <a:endParaRPr lang="en-US" altLang="ja-JP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}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…</a:t>
            </a:r>
            <a:endParaRPr kumimoji="1" lang="en-US" altLang="ja-JP" sz="2400" dirty="0" smtClean="0"/>
          </a:p>
        </p:txBody>
      </p:sp>
      <p:sp>
        <p:nvSpPr>
          <p:cNvPr id="124" name="右矢印 123"/>
          <p:cNvSpPr/>
          <p:nvPr/>
        </p:nvSpPr>
        <p:spPr>
          <a:xfrm>
            <a:off x="20363575" y="26871166"/>
            <a:ext cx="1590293" cy="55546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20363575" y="25850755"/>
            <a:ext cx="17611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Auto</a:t>
            </a:r>
          </a:p>
          <a:p>
            <a:r>
              <a:rPr kumimoji="1" lang="en-US" altLang="ja-JP" sz="2800" dirty="0" smtClean="0"/>
              <a:t>generation</a:t>
            </a:r>
            <a:endParaRPr kumimoji="1" lang="ja-JP" altLang="en-US" sz="2800" dirty="0"/>
          </a:p>
        </p:txBody>
      </p:sp>
      <p:sp>
        <p:nvSpPr>
          <p:cNvPr id="131" name="右矢印 130"/>
          <p:cNvSpPr/>
          <p:nvPr/>
        </p:nvSpPr>
        <p:spPr>
          <a:xfrm rot="10800000">
            <a:off x="20363576" y="27884982"/>
            <a:ext cx="1547078" cy="52977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20363575" y="28605062"/>
            <a:ext cx="17611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Auto</a:t>
            </a:r>
          </a:p>
          <a:p>
            <a:r>
              <a:rPr kumimoji="1" lang="en-US" altLang="ja-JP" sz="2800" dirty="0" smtClean="0"/>
              <a:t>generation</a:t>
            </a:r>
            <a:endParaRPr kumimoji="1" lang="ja-JP" altLang="en-US" sz="2800" dirty="0"/>
          </a:p>
        </p:txBody>
      </p:sp>
      <p:sp>
        <p:nvSpPr>
          <p:cNvPr id="148" name="正方形/長方形 147"/>
          <p:cNvSpPr/>
          <p:nvPr/>
        </p:nvSpPr>
        <p:spPr bwMode="auto">
          <a:xfrm>
            <a:off x="15572816" y="26700791"/>
            <a:ext cx="3779639" cy="7941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 anchorCtr="1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800" dirty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Account</a:t>
            </a:r>
            <a:endParaRPr lang="ja-JP" alt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正方形/長方形 148"/>
          <p:cNvSpPr/>
          <p:nvPr/>
        </p:nvSpPr>
        <p:spPr bwMode="auto">
          <a:xfrm>
            <a:off x="15572816" y="27494964"/>
            <a:ext cx="3779639" cy="65490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 anchorCtr="1"/>
          <a:lstStyle/>
          <a:p>
            <a:pPr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None/>
              <a:defRPr/>
            </a:pPr>
            <a:r>
              <a:rPr lang="en-US" altLang="ja-JP" sz="2800" dirty="0">
                <a:latin typeface="Arial" pitchFamily="34" charset="0"/>
                <a:ea typeface="Verdana" pitchFamily="34" charset="0"/>
                <a:cs typeface="Arial" pitchFamily="34" charset="0"/>
              </a:rPr>
              <a:t>balance : Integer</a:t>
            </a:r>
            <a:endParaRPr lang="ja-JP" alt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正方形/長方形 149"/>
          <p:cNvSpPr/>
          <p:nvPr/>
        </p:nvSpPr>
        <p:spPr bwMode="auto">
          <a:xfrm>
            <a:off x="15572816" y="28101006"/>
            <a:ext cx="3779639" cy="84073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 anchorCtr="1"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sz="2400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deposit (</a:t>
            </a:r>
            <a:r>
              <a:rPr lang="en-US" altLang="ja-JP" sz="2400" dirty="0" err="1">
                <a:latin typeface="Arial" pitchFamily="34" charset="0"/>
                <a:ea typeface="Verdana" pitchFamily="34" charset="0"/>
                <a:cs typeface="Arial" pitchFamily="34" charset="0"/>
              </a:rPr>
              <a:t>val</a:t>
            </a:r>
            <a:r>
              <a:rPr lang="en-US" altLang="ja-JP" sz="2400" dirty="0">
                <a:latin typeface="Arial" pitchFamily="34" charset="0"/>
                <a:ea typeface="Verdana" pitchFamily="34" charset="0"/>
                <a:cs typeface="Arial" pitchFamily="34" charset="0"/>
              </a:rPr>
              <a:t> : Integer</a:t>
            </a:r>
            <a:r>
              <a:rPr lang="en-US" altLang="ja-JP" sz="2400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) </a:t>
            </a:r>
            <a:r>
              <a:rPr lang="en-US" altLang="ja-JP" sz="2400" dirty="0">
                <a:latin typeface="Arial" pitchFamily="34" charset="0"/>
                <a:ea typeface="Verdana" pitchFamily="34" charset="0"/>
                <a:cs typeface="Arial" pitchFamily="34" charset="0"/>
              </a:rPr>
              <a:t>: void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996971" y="25076670"/>
            <a:ext cx="3274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Java skeleton code</a:t>
            </a:r>
            <a:endParaRPr kumimoji="1" lang="ja-JP" altLang="en-US" sz="3200" dirty="0"/>
          </a:p>
        </p:txBody>
      </p:sp>
      <p:sp>
        <p:nvSpPr>
          <p:cNvPr id="151" name="右矢印 150"/>
          <p:cNvSpPr/>
          <p:nvPr/>
        </p:nvSpPr>
        <p:spPr>
          <a:xfrm>
            <a:off x="5850955" y="14563502"/>
            <a:ext cx="1027942" cy="54856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右矢印 151"/>
          <p:cNvSpPr/>
          <p:nvPr/>
        </p:nvSpPr>
        <p:spPr>
          <a:xfrm rot="10800000">
            <a:off x="5824706" y="15709533"/>
            <a:ext cx="1034361" cy="55805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26661267" y="30981326"/>
            <a:ext cx="2232248" cy="5608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200" dirty="0"/>
              <a:t>I</a:t>
            </a:r>
            <a:r>
              <a:rPr lang="en-US" altLang="ja-JP" sz="3200" dirty="0" smtClean="0"/>
              <a:t>nput </a:t>
            </a:r>
            <a:r>
              <a:rPr kumimoji="1" lang="en-US" altLang="ja-JP" sz="3200" dirty="0" smtClean="0"/>
              <a:t>JML</a:t>
            </a:r>
            <a:endParaRPr kumimoji="1" lang="ja-JP" altLang="en-US" sz="3200" dirty="0"/>
          </a:p>
        </p:txBody>
      </p:sp>
      <p:sp>
        <p:nvSpPr>
          <p:cNvPr id="32" name="正方形/長方形 31"/>
          <p:cNvSpPr/>
          <p:nvPr/>
        </p:nvSpPr>
        <p:spPr>
          <a:xfrm>
            <a:off x="24303752" y="31917430"/>
            <a:ext cx="1709443" cy="5804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OCL</a:t>
            </a:r>
            <a:endParaRPr kumimoji="1" lang="ja-JP" altLang="en-US" sz="3200" dirty="0"/>
          </a:p>
        </p:txBody>
      </p:sp>
      <p:sp>
        <p:nvSpPr>
          <p:cNvPr id="153" name="正方形/長方形 152"/>
          <p:cNvSpPr/>
          <p:nvPr/>
        </p:nvSpPr>
        <p:spPr>
          <a:xfrm>
            <a:off x="26661267" y="32349478"/>
            <a:ext cx="2232248" cy="10081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/>
              <a:t>generated </a:t>
            </a:r>
            <a:r>
              <a:rPr kumimoji="1" lang="en-US" altLang="ja-JP" sz="3200" dirty="0" smtClean="0"/>
              <a:t>JML</a:t>
            </a:r>
            <a:endParaRPr kumimoji="1" lang="ja-JP" altLang="en-US" sz="3200" dirty="0"/>
          </a:p>
        </p:txBody>
      </p:sp>
      <p:sp>
        <p:nvSpPr>
          <p:cNvPr id="34" name="下矢印 33"/>
          <p:cNvSpPr/>
          <p:nvPr/>
        </p:nvSpPr>
        <p:spPr>
          <a:xfrm rot="2700000">
            <a:off x="26056076" y="31425814"/>
            <a:ext cx="450797" cy="5116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下矢印 153"/>
          <p:cNvSpPr/>
          <p:nvPr/>
        </p:nvSpPr>
        <p:spPr>
          <a:xfrm rot="-2700000">
            <a:off x="26128084" y="32433926"/>
            <a:ext cx="450797" cy="5116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" name="等号 154"/>
          <p:cNvSpPr/>
          <p:nvPr/>
        </p:nvSpPr>
        <p:spPr>
          <a:xfrm rot="5400000">
            <a:off x="27162962" y="31612008"/>
            <a:ext cx="525986" cy="665280"/>
          </a:xfrm>
          <a:prstGeom prst="mathEqual">
            <a:avLst>
              <a:gd name="adj1" fmla="val 11208"/>
              <a:gd name="adj2" fmla="val 2653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7669379" y="31701406"/>
            <a:ext cx="14689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compare</a:t>
            </a:r>
            <a:endParaRPr kumimoji="1" lang="ja-JP" altLang="en-US" sz="2800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3312377" y="41134454"/>
            <a:ext cx="2835722" cy="1024536"/>
          </a:xfrm>
          <a:prstGeom prst="wedgeRoundRectCallout">
            <a:avLst>
              <a:gd name="adj1" fmla="val 36036"/>
              <a:gd name="adj2" fmla="val -7549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Successful ratio is as high as 94% </a:t>
            </a:r>
            <a:endParaRPr kumimoji="1" lang="ja-JP" altLang="en-US" sz="2400" dirty="0"/>
          </a:p>
        </p:txBody>
      </p:sp>
      <p:sp>
        <p:nvSpPr>
          <p:cNvPr id="12" name="角丸四角形吹き出し 11"/>
          <p:cNvSpPr/>
          <p:nvPr/>
        </p:nvSpPr>
        <p:spPr>
          <a:xfrm>
            <a:off x="20900627" y="40953563"/>
            <a:ext cx="3074640" cy="1060096"/>
          </a:xfrm>
          <a:prstGeom prst="wedgeRoundRectCallout">
            <a:avLst>
              <a:gd name="adj1" fmla="val 50383"/>
              <a:gd name="adj2" fmla="val -9276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Semantic ratio is as high as 94</a:t>
            </a:r>
            <a:r>
              <a:rPr lang="en-US" altLang="ja-JP" sz="2400" dirty="0" smtClean="0">
                <a:solidFill>
                  <a:schemeClr val="tx1"/>
                </a:solidFill>
              </a:rPr>
              <a:t>%</a:t>
            </a:r>
            <a:endParaRPr kumimoji="1" lang="ja-JP" altLang="en-US" sz="2400" dirty="0"/>
          </a:p>
        </p:txBody>
      </p:sp>
      <p:sp>
        <p:nvSpPr>
          <p:cNvPr id="139" name="角丸四角形吹き出し 138"/>
          <p:cNvSpPr/>
          <p:nvPr/>
        </p:nvSpPr>
        <p:spPr>
          <a:xfrm>
            <a:off x="25509139" y="40897222"/>
            <a:ext cx="3074640" cy="1060096"/>
          </a:xfrm>
          <a:prstGeom prst="wedgeRoundRectCallout">
            <a:avLst>
              <a:gd name="adj1" fmla="val 24892"/>
              <a:gd name="adj2" fmla="val -7304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Syntactic </a:t>
            </a:r>
            <a:r>
              <a:rPr lang="en-US" altLang="ja-JP" sz="2400" dirty="0">
                <a:solidFill>
                  <a:schemeClr val="tx1"/>
                </a:solidFill>
              </a:rPr>
              <a:t>ratio is </a:t>
            </a:r>
            <a:r>
              <a:rPr lang="en-US" altLang="ja-JP" sz="2400" dirty="0" smtClean="0">
                <a:solidFill>
                  <a:schemeClr val="tx1"/>
                </a:solidFill>
              </a:rPr>
              <a:t>not as </a:t>
            </a:r>
            <a:r>
              <a:rPr lang="en-US" altLang="ja-JP" sz="2400" dirty="0">
                <a:solidFill>
                  <a:schemeClr val="tx1"/>
                </a:solidFill>
              </a:rPr>
              <a:t>high as </a:t>
            </a:r>
            <a:r>
              <a:rPr lang="en-US" altLang="ja-JP" sz="2400" dirty="0" smtClean="0">
                <a:solidFill>
                  <a:schemeClr val="tx1"/>
                </a:solidFill>
              </a:rPr>
              <a:t>47%</a:t>
            </a:r>
            <a:endParaRPr kumimoji="1" lang="ja-JP" altLang="en-US" sz="2400" dirty="0"/>
          </a:p>
        </p:txBody>
      </p:sp>
      <p:sp>
        <p:nvSpPr>
          <p:cNvPr id="13" name="角丸四角形 12"/>
          <p:cNvSpPr/>
          <p:nvPr/>
        </p:nvSpPr>
        <p:spPr>
          <a:xfrm>
            <a:off x="17051306" y="40880798"/>
            <a:ext cx="3129241" cy="126176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Out tool is practical so that translation time is few </a:t>
            </a:r>
            <a:r>
              <a:rPr lang="en-US" altLang="ja-JP" sz="2400" dirty="0" smtClean="0">
                <a:solidFill>
                  <a:schemeClr val="tx1"/>
                </a:solidFill>
              </a:rPr>
              <a:t>seconds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6063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5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1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4" dur="500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2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2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2" dur="500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5" dur="500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8" dur="500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1" dur="500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4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6" grpId="0" animBg="1"/>
      <p:bldP spid="136" grpId="0" animBg="1"/>
      <p:bldP spid="137" grpId="0" animBg="1"/>
      <p:bldP spid="138" grpId="0" animBg="1"/>
      <p:bldP spid="145" grpId="0" animBg="1"/>
      <p:bldP spid="146" grpId="0" animBg="1"/>
      <p:bldP spid="196" grpId="0" animBg="1"/>
      <p:bldP spid="197" grpId="0" animBg="1"/>
      <p:bldP spid="198" grpId="0" animBg="1"/>
      <p:bldP spid="199" grpId="0" animBg="1"/>
      <p:bldP spid="202" grpId="0" animBg="1"/>
      <p:bldP spid="241" grpId="0" animBg="1"/>
      <p:bldP spid="155" grpId="0" animBg="1"/>
    </p:bldLst>
  </p:timing>
</p:sld>
</file>

<file path=ppt/theme/theme1.xml><?xml version="1.0" encoding="utf-8"?>
<a:theme xmlns:a="http://schemas.openxmlformats.org/drawingml/2006/main" name="sdl2010-Gride-A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saka_Univ.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DL2010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dl2010-Gr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sdl2010-Gr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saka_Univ.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DL2010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sdl2010-Gr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sdl2010-Gride-A0</Template>
  <TotalTime>1312</TotalTime>
  <Words>855</Words>
  <Application>Microsoft Office PowerPoint</Application>
  <PresentationFormat>ユーザー設定</PresentationFormat>
  <Paragraphs>258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7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sdl2010-Gride-A0</vt:lpstr>
      <vt:lpstr>Osaka_Univ.</vt:lpstr>
      <vt:lpstr>1_sdl2010-Gride</vt:lpstr>
      <vt:lpstr>2_sdl2010-Gride</vt:lpstr>
      <vt:lpstr>1_Osaka_Univ.</vt:lpstr>
      <vt:lpstr>3_sdl2010-Gride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k-hotta</dc:creator>
  <cp:lastModifiedBy>h-shimba</cp:lastModifiedBy>
  <cp:revision>83</cp:revision>
  <dcterms:created xsi:type="dcterms:W3CDTF">2012-05-22T22:06:00Z</dcterms:created>
  <dcterms:modified xsi:type="dcterms:W3CDTF">2013-11-25T04:39:19Z</dcterms:modified>
</cp:coreProperties>
</file>